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447D-9D06-4C43-AD6C-2A7150AFEC15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D63E3-EB93-4F93-8956-28E8A0DD69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00800" cy="12144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Городской парк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Парк ОБЦК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3LYVzA60G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8001056" cy="49828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29388" y="6000768"/>
            <a:ext cx="21529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Работы выполнены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Общественная территория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Парк ОЦБК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kCuWBHwIn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715435" cy="5357850"/>
          </a:xfrm>
        </p:spPr>
      </p:pic>
      <p:sp>
        <p:nvSpPr>
          <p:cNvPr id="5" name="Прямоугольник 4"/>
          <p:cNvSpPr/>
          <p:nvPr/>
        </p:nvSpPr>
        <p:spPr>
          <a:xfrm>
            <a:off x="6429388" y="6000768"/>
            <a:ext cx="21529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Работы выполнены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Общественная территория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Парк ОЦБК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NBZGSbcUry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072494" cy="5291965"/>
          </a:xfrm>
        </p:spPr>
      </p:pic>
      <p:sp>
        <p:nvSpPr>
          <p:cNvPr id="5" name="Прямоугольник 4"/>
          <p:cNvSpPr/>
          <p:nvPr/>
        </p:nvSpPr>
        <p:spPr>
          <a:xfrm>
            <a:off x="6429388" y="6000768"/>
            <a:ext cx="21529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Работы выполнены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Дворовая территория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ул. Кирова, д. 13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ffLBQDg3-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500174"/>
            <a:ext cx="4143404" cy="5143536"/>
          </a:xfrm>
          <a:prstGeom prst="rect">
            <a:avLst/>
          </a:prstGeom>
        </p:spPr>
      </p:pic>
      <p:pic>
        <p:nvPicPr>
          <p:cNvPr id="6" name="Рисунок 5" descr="US4rIQ2oa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4143404" cy="51435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388" y="6000768"/>
            <a:ext cx="17415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Работы ведутся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Дворовая территория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ул. Островского, д. 57</a:t>
            </a:r>
            <a:endParaRPr lang="ru-RU" dirty="0"/>
          </a:p>
        </p:txBody>
      </p:sp>
      <p:pic>
        <p:nvPicPr>
          <p:cNvPr id="4" name="Рисунок 3" descr="K9n0uln6qm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86190"/>
            <a:ext cx="3714744" cy="2786058"/>
          </a:xfrm>
          <a:prstGeom prst="rect">
            <a:avLst/>
          </a:prstGeom>
        </p:spPr>
      </p:pic>
      <p:pic>
        <p:nvPicPr>
          <p:cNvPr id="5" name="Рисунок 4" descr="peIngi-kq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40" y="1214422"/>
            <a:ext cx="3765738" cy="2357454"/>
          </a:xfrm>
          <a:prstGeom prst="rect">
            <a:avLst/>
          </a:prstGeom>
        </p:spPr>
      </p:pic>
      <p:pic>
        <p:nvPicPr>
          <p:cNvPr id="6" name="Рисунок 5" descr="X6tYjvoUG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786190"/>
            <a:ext cx="3714744" cy="2786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388" y="6000768"/>
            <a:ext cx="17415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Работы ведутся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Дворовая территория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ул. 2-я Комсомольская, д. 4а</a:t>
            </a:r>
            <a:endParaRPr lang="ru-RU" dirty="0"/>
          </a:p>
        </p:txBody>
      </p:sp>
      <p:pic>
        <p:nvPicPr>
          <p:cNvPr id="5" name="Рисунок 4" descr="VKYO43rKN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714488"/>
            <a:ext cx="3714776" cy="49530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29454" y="6143644"/>
            <a:ext cx="17415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Работы ведутся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26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Общественная территория Парк ОЦБК</vt:lpstr>
      <vt:lpstr>Общественная территория Парк ОЦБК</vt:lpstr>
      <vt:lpstr>Дворовая территория ул. Кирова, д. 13</vt:lpstr>
      <vt:lpstr>Дворовая территория ул. Островского, д. 57</vt:lpstr>
      <vt:lpstr>Дворовая территория ул. 2-я Комсомольская, д. 4а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petrovags</dc:creator>
  <cp:lastModifiedBy>petrovags</cp:lastModifiedBy>
  <cp:revision>2</cp:revision>
  <dcterms:created xsi:type="dcterms:W3CDTF">2017-09-25T15:41:01Z</dcterms:created>
  <dcterms:modified xsi:type="dcterms:W3CDTF">2017-09-25T16:00:23Z</dcterms:modified>
</cp:coreProperties>
</file>