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57" r:id="rId3"/>
    <p:sldId id="258" r:id="rId4"/>
    <p:sldId id="269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59" r:id="rId17"/>
    <p:sldId id="260" r:id="rId18"/>
    <p:sldId id="261" r:id="rId19"/>
    <p:sldId id="282" r:id="rId20"/>
    <p:sldId id="283" r:id="rId2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97C7E8B-2DDA-4598-9D99-CEB69347A3BF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11EB185-C6A6-4C08-9C6D-653ECE204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77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еленая лента.tif"/>
          <p:cNvPicPr>
            <a:picLocks noChangeAspect="1"/>
          </p:cNvPicPr>
          <p:nvPr/>
        </p:nvPicPr>
        <p:blipFill>
          <a:blip r:embed="rId2" cstate="print">
            <a:lum bright="11000" contrast="4000"/>
          </a:blip>
          <a:stretch>
            <a:fillRect/>
          </a:stretch>
        </p:blipFill>
        <p:spPr>
          <a:xfrm>
            <a:off x="0" y="764704"/>
            <a:ext cx="9036496" cy="58471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37112"/>
            <a:ext cx="7772400" cy="1857388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6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gradFill>
                  <a:gsLst>
                    <a:gs pos="0">
                      <a:srgbClr val="DDEBCF"/>
                    </a:gs>
                    <a:gs pos="0">
                      <a:srgbClr val="DDEBCF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5400000" scaled="0"/>
                </a:gradFill>
                <a:latin typeface="Times New Roman" pitchFamily="18" charset="0"/>
                <a:cs typeface="Times New Roman" pitchFamily="18" charset="0"/>
              </a:rPr>
              <a:t>«ЗЕЛЕНАЯ ЛЕНТА»</a:t>
            </a:r>
            <a:endParaRPr lang="ru-RU" sz="6600" b="1" dirty="0">
              <a:ln>
                <a:solidFill>
                  <a:schemeClr val="accent3">
                    <a:lumMod val="50000"/>
                  </a:schemeClr>
                </a:solidFill>
              </a:ln>
              <a:gradFill>
                <a:gsLst>
                  <a:gs pos="0">
                    <a:srgbClr val="DDEBCF"/>
                  </a:gs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340768"/>
            <a:ext cx="514769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419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268760"/>
            <a:ext cx="52149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Выкошена трава и выпилены деревья и  кустарники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3261530" cy="356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08720"/>
            <a:ext cx="3675187" cy="292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212976"/>
            <a:ext cx="4248472" cy="32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04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268760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Побелены деревья на главной аллее парка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440303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140968"/>
            <a:ext cx="498292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836712"/>
            <a:ext cx="3067667" cy="281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3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07504" y="764704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 дополнительно 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1772816"/>
            <a:ext cx="3143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Установлены 2 новые  детские площадки : в парке п. Кулотино и у церкви Александра Невского в г. Окуловка</a:t>
            </a:r>
          </a:p>
          <a:p>
            <a:endParaRPr lang="ru-RU" sz="1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908720"/>
            <a:ext cx="33197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Благоустройство поселка Кулотино: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Благоустроена площадка около уличных тренажеров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Отремонтирован баскетбольный щит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Обкошена трава и  посажены новые деревья на аллее «Олимпиады»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423470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932040" y="3356992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Уборка территорий: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убран мусор на «Лихой круче» и «Зуевской поляне»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365104"/>
            <a:ext cx="2160240" cy="219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42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928671"/>
            <a:ext cx="8390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Участники акции «Зеленая лента»</a:t>
            </a:r>
          </a:p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июня 2017 год: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17232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Поддержали 5000 жителей района,</a:t>
            </a:r>
          </a:p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 которые взяли зелёные ленты. 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23728" y="3933056"/>
            <a:ext cx="370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г.Окуловка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23728" y="3356992"/>
            <a:ext cx="380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п. Кулотино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780928"/>
            <a:ext cx="16815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2123728" y="2852936"/>
            <a:ext cx="3498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Экологический клуб п.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Боровенка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96752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проведена уборка дороги к местечку «Зуевская поляна» и сама поляна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556792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проведена уборка местечка «Лихая круча»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16832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проведена уборка дороги к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</a:rPr>
              <a:t>Окуловскому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озеру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2708920"/>
            <a:ext cx="345743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36912"/>
            <a:ext cx="341329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2276872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проведена уборка родника и ул. Чапаева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725144"/>
            <a:ext cx="3755308" cy="202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07504" y="764704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 дополнительно 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1772816"/>
            <a:ext cx="3143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Установлена 2 новые  детские площадки : в п. Кулотино (р-н Гофра) и в г. Окуловка (р-н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Фурнинурного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ru-RU" sz="1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908720"/>
            <a:ext cx="331977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Благоустройство поселка Кулотино: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асфальтирована площадка хоккейной площадки в п. Кулотино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Обкошена трава и  посажены новые деревья на аллее «Олимпиады»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216046"/>
            <a:ext cx="4824536" cy="329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89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-24674" y="789950"/>
            <a:ext cx="9193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Наши предложения на 2018г. 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2471408"/>
            <a:ext cx="51125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Пляж на ул. Калинина.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Нужен покос, убрать деревья и кустарники, убрать имеющийся мусор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9" y="1784765"/>
            <a:ext cx="3923928" cy="2942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23848"/>
            <a:ext cx="3539885" cy="2654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9" y="4464538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1635646" cy="2180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17033"/>
            <a:ext cx="1707654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89922"/>
            <a:ext cx="2036762" cy="27156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9792" y="4509120"/>
            <a:ext cx="478207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Стадион «Локомотив»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Нужен покос, вывоз мусора и </a:t>
            </a:r>
          </a:p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старые доски и хлам.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5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067944" cy="2033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39119"/>
            <a:ext cx="4104456" cy="2052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283968" cy="21419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43937" y="3582928"/>
            <a:ext cx="335091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Р-н фурнитурного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«Школьный лес»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Нужно убрать мусор; </a:t>
            </a:r>
          </a:p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старые и сухие деревья;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брать сухую листву.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0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42320"/>
            <a:ext cx="345638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42320"/>
            <a:ext cx="3456384" cy="2592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4077072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Нужно посадить цветы, покосить траву, убрать имеющийся мусор.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256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928670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Участники акции «Зеленая лента»</a:t>
            </a:r>
          </a:p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июня 2014 год: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17232"/>
            <a:ext cx="6373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Поддержали 3000 жителей района,</a:t>
            </a:r>
          </a:p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 которые взяли зелёные ленты. </a:t>
            </a:r>
            <a:endParaRPr lang="ru-RU" sz="2800" dirty="0"/>
          </a:p>
        </p:txBody>
      </p:sp>
      <p:pic>
        <p:nvPicPr>
          <p:cNvPr id="27651" name="Picture 3" descr="C:\Users\ivanova\Desktop\зеленая лента\agrokab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996952"/>
            <a:ext cx="1656184" cy="1656184"/>
          </a:xfrm>
          <a:prstGeom prst="rect">
            <a:avLst/>
          </a:prstGeom>
          <a:noFill/>
        </p:spPr>
      </p:pic>
      <p:pic>
        <p:nvPicPr>
          <p:cNvPr id="27653" name="Picture 5" descr="C:\Users\ivanova\Desktop\зеленая лента\thSC8VLXR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1624834" cy="1624834"/>
          </a:xfrm>
          <a:prstGeom prst="rect">
            <a:avLst/>
          </a:prstGeom>
          <a:noFill/>
        </p:spPr>
      </p:pic>
      <p:pic>
        <p:nvPicPr>
          <p:cNvPr id="14" name="Рисунок 13" descr="C:\Users\botina\Desktop\логотип\озмф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068960"/>
            <a:ext cx="187220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67744" y="443711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ОАО «Гофра»</a:t>
            </a:r>
          </a:p>
          <a:p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2924944"/>
            <a:ext cx="4274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Дома молодежи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23728" y="386104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ООО</a:t>
            </a:r>
            <a:r>
              <a:rPr lang="ru-RU" dirty="0" smtClean="0"/>
              <a:t>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Экосервис</a:t>
            </a:r>
            <a:r>
              <a:rPr lang="ru-RU" dirty="0" smtClean="0"/>
              <a:t>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581128"/>
            <a:ext cx="2601212" cy="20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51520" y="2204865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«Черная молния»</a:t>
            </a: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п. Кулотино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2420888"/>
            <a:ext cx="334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Администрация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Березовикского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сельского поселения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51720" y="5013176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  А. Аракелян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91880" y="3429000"/>
            <a:ext cx="1702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</a:t>
            </a:r>
            <a:r>
              <a:rPr lang="ru-RU" dirty="0" smtClean="0"/>
              <a:t> 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А. Михалёв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581128"/>
            <a:ext cx="1760892" cy="9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2844316" cy="2133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980728"/>
            <a:ext cx="2880320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12776"/>
            <a:ext cx="1907704" cy="1430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73016"/>
            <a:ext cx="2139702" cy="28529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9872" y="3645024"/>
            <a:ext cx="511402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Нужно убрать мусор,</a:t>
            </a:r>
          </a:p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ветки, старые деревья, 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оставить большую емкость</a:t>
            </a:r>
          </a:p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накопления мусора.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1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organic\корпоративное фото\фото мероприятий\фото субботники\ЗЕЛЕНАЯ ЛЕНТА\акция зеленая лента 2014\IMG_1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700808"/>
            <a:ext cx="2968699" cy="2226524"/>
          </a:xfrm>
          <a:prstGeom prst="rect">
            <a:avLst/>
          </a:prstGeom>
          <a:noFill/>
        </p:spPr>
      </p:pic>
      <p:pic>
        <p:nvPicPr>
          <p:cNvPr id="5123" name="Picture 3" descr="\\Fileorganic\корпоративное фото\фото мероприятий\фото субботники\ЗЕЛЕНАЯ ЛЕНТА\акция зеленая лента 2014\IMG_14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15" y="4077072"/>
            <a:ext cx="3422183" cy="2566638"/>
          </a:xfrm>
          <a:prstGeom prst="rect">
            <a:avLst/>
          </a:prstGeom>
          <a:noFill/>
        </p:spPr>
      </p:pic>
      <p:pic>
        <p:nvPicPr>
          <p:cNvPr id="5124" name="Picture 4" descr="\\Fileorganic\корпоративное фото\фото мероприятий\фото субботники\ЗЕЛЕНАЯ ЛЕНТА\акция зеленая лента 2014\IMG_1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3" y="3861048"/>
            <a:ext cx="2086997" cy="2782662"/>
          </a:xfrm>
          <a:prstGeom prst="rect">
            <a:avLst/>
          </a:prstGeom>
          <a:noFill/>
        </p:spPr>
      </p:pic>
      <p:pic>
        <p:nvPicPr>
          <p:cNvPr id="5125" name="Picture 5" descr="C:\Users\botina\Desktop\фото\IMG_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933056"/>
            <a:ext cx="3291683" cy="2674094"/>
          </a:xfrm>
          <a:prstGeom prst="rect">
            <a:avLst/>
          </a:prstGeom>
          <a:noFill/>
        </p:spPr>
      </p:pic>
      <p:pic>
        <p:nvPicPr>
          <p:cNvPr id="5126" name="Picture 6" descr="\\Fileorganic\корпоративное фото\фото мероприятий\фото субботники\ЗЕЛЕНАЯ ЛЕНТА\акция зеленая лента 2014\IMG_15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628800"/>
            <a:ext cx="2872720" cy="2154540"/>
          </a:xfrm>
          <a:prstGeom prst="rect">
            <a:avLst/>
          </a:prstGeom>
          <a:noFill/>
        </p:spPr>
      </p:pic>
      <p:pic>
        <p:nvPicPr>
          <p:cNvPr id="5127" name="Picture 7" descr="\\Fileorganic\корпоративное фото\фото мероприятий\фото субботники\ЗЕЛЕНАЯ ЛЕНТА\акция зеленая лента 2014\IMG_15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484784"/>
            <a:ext cx="2872719" cy="215454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95536" y="980728"/>
            <a:ext cx="7462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Всего на городскую свалку  вывезено 23 автомашины твёрдых бытовых отходов,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составляет  почти 120 куб. метров.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928670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Участники акции «Зеленая лента»</a:t>
            </a:r>
          </a:p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июня 2015 год: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17232"/>
            <a:ext cx="6373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Поддержали 5000 жителей района,</a:t>
            </a:r>
          </a:p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 которые взяли зелёные ленты. </a:t>
            </a:r>
            <a:endParaRPr lang="ru-RU" sz="2800" dirty="0"/>
          </a:p>
        </p:txBody>
      </p:sp>
      <p:pic>
        <p:nvPicPr>
          <p:cNvPr id="27649" name="Picture 1" descr="C:\Users\ivanova\Desktop\зеленая лента\2361178p17411347432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132856"/>
            <a:ext cx="2114550" cy="1619250"/>
          </a:xfrm>
          <a:prstGeom prst="rect">
            <a:avLst/>
          </a:prstGeom>
          <a:noFill/>
        </p:spPr>
      </p:pic>
      <p:pic>
        <p:nvPicPr>
          <p:cNvPr id="27651" name="Picture 3" descr="C:\Users\ivanova\Desktop\зеленая лента\agrokab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483768"/>
            <a:ext cx="1296144" cy="1296144"/>
          </a:xfrm>
          <a:prstGeom prst="rect">
            <a:avLst/>
          </a:prstGeom>
          <a:noFill/>
        </p:spPr>
      </p:pic>
      <p:pic>
        <p:nvPicPr>
          <p:cNvPr id="27653" name="Picture 5" descr="C:\Users\ivanova\Desktop\зеленая лента\thSC8VLXR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1047750" cy="1047750"/>
          </a:xfrm>
          <a:prstGeom prst="rect">
            <a:avLst/>
          </a:prstGeom>
          <a:noFill/>
        </p:spPr>
      </p:pic>
      <p:pic>
        <p:nvPicPr>
          <p:cNvPr id="27655" name="Picture 7" descr="C:\Users\ivanova\Desktop\зеленая лента\iLY1HFIJ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005064"/>
            <a:ext cx="1440160" cy="1440160"/>
          </a:xfrm>
          <a:prstGeom prst="rect">
            <a:avLst/>
          </a:prstGeom>
          <a:noFill/>
        </p:spPr>
      </p:pic>
      <p:pic>
        <p:nvPicPr>
          <p:cNvPr id="14" name="Рисунок 13" descr="C:\Users\botina\Desktop\логотип\озмф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933056"/>
            <a:ext cx="1387475" cy="95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87624" y="46531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ОАО «Гофра»</a:t>
            </a:r>
          </a:p>
        </p:txBody>
      </p:sp>
      <p:pic>
        <p:nvPicPr>
          <p:cNvPr id="2050" name="Picture 2" descr="C:\Users\botina\Pictures\1685302c8e01432a53f8aea2f9d591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2500306"/>
            <a:ext cx="1187764" cy="85725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36096" y="1700808"/>
            <a:ext cx="298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Окуловский газовый участок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2132856"/>
            <a:ext cx="252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ООО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Окуловкасервис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23928" y="5013176"/>
            <a:ext cx="22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МУК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Окуловкасервис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64088" y="2780928"/>
            <a:ext cx="370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г.Окуловка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47664" y="3501008"/>
            <a:ext cx="1788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Новгородэнерго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15616" y="5085184"/>
            <a:ext cx="1205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Экосервис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19872" y="3573016"/>
            <a:ext cx="380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п. Кулотино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4581128"/>
            <a:ext cx="2601212" cy="202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Новгородская Тепловая Компани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2060848"/>
            <a:ext cx="1076325" cy="733426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3429000"/>
            <a:ext cx="1760892" cy="94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331640" y="4221088"/>
            <a:ext cx="141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ООО «Ритм»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36712"/>
            <a:ext cx="2384598" cy="157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268760"/>
            <a:ext cx="52149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Проведена уборка общественных мест: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Кулотино берег реки, территория поликлиники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ул. Заводская (автобусный маршрут)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Лихая круча, Волейбольная поляна (Зуевская поляна), Парк Кулотино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Дорога на д.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Зуево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берег оз.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Окуловское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(от трассы)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ул.Н. Николаева от д.19 до трассы Окуловка-Боровичи (через школу №1)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Ул.Пушкинская- Парфенова (Березовая роща)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кладбище ул. Ленина</a:t>
            </a:r>
          </a:p>
          <a:p>
            <a:endParaRPr lang="ru-RU" sz="1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ru-RU" sz="1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Picture 2" descr="\\Fileorganic\корпоративное фото\фото мероприятий\фото субботники\ЗЕЛЕНАЯ ЛЕНТА\Зеленая лента 2015\Зеленая лента фото выбранное\DSC_2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49080"/>
            <a:ext cx="3218070" cy="2141347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491880" y="3933056"/>
            <a:ext cx="266429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Проведена вырубка кустарников и уборка </a:t>
            </a:r>
          </a:p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 парке ОЦБК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Поставлены урны в городе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Отремонтированы автобусные остановки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Проведена уборка стадиона </a:t>
            </a:r>
          </a:p>
          <a:p>
            <a:endParaRPr lang="ru-RU" sz="1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\\Fileorganic\корпоративное фото\фото мероприятий\фото субботники\ЗЕЛЕНАЯ ЛЕНТА\Зеленая лента 2015\Зеленая лента фото выбранное\DSC_2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04864"/>
            <a:ext cx="2532321" cy="1685156"/>
          </a:xfrm>
          <a:prstGeom prst="rect">
            <a:avLst/>
          </a:prstGeom>
          <a:noFill/>
        </p:spPr>
      </p:pic>
      <p:pic>
        <p:nvPicPr>
          <p:cNvPr id="1028" name="Picture 4" descr="\\Fileorganic\корпоративное фото\фото мероприятий\фото субботники\ЗЕЛЕНАЯ ЛЕНТА\Зеленая лента 2015\Зеленая лента фото выбранное\DSC_2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933056"/>
            <a:ext cx="3462456" cy="2304256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71472" y="6286520"/>
            <a:ext cx="7852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Всего на городскую свалку  вывезено 72 куб. метра мусора!!!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07504" y="7647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556792"/>
            <a:ext cx="3143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Отремонтированы детские площадки : ул. Стрельцова, ул.Парфенова, ул.Глинки, пер.Парковый</a:t>
            </a:r>
          </a:p>
          <a:p>
            <a:endParaRPr lang="ru-RU" sz="12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92080" y="3356992"/>
            <a:ext cx="331977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Парк поселка Кулотино: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уборка мусора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 территории всего парка расставлены урны, отремонтированы скамейки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Покрашена беседка(внутри и снаружи)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 беседке проведены работы по ремонту освещения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отремонтировали лестницу при входе в парк 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683740" cy="350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980728"/>
            <a:ext cx="5354372" cy="223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2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ivanova\Desktop\зеленая лента\agrok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77072"/>
            <a:ext cx="1584176" cy="1584176"/>
          </a:xfrm>
          <a:prstGeom prst="rect">
            <a:avLst/>
          </a:prstGeom>
          <a:noFill/>
        </p:spPr>
      </p:pic>
      <p:pic>
        <p:nvPicPr>
          <p:cNvPr id="28" name="Picture 1" descr="C:\Users\ivanova\Desktop\зеленая лента\2361178p17411347432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80728"/>
            <a:ext cx="2592288" cy="1985085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282" y="928671"/>
            <a:ext cx="8390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Участники акции «Зеленая лента»</a:t>
            </a:r>
          </a:p>
          <a:p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июня 2016 год:</a:t>
            </a:r>
            <a:endParaRPr lang="ru-RU" sz="4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517232"/>
            <a:ext cx="6373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Поддержали 5000 жителей района,</a:t>
            </a:r>
          </a:p>
          <a:p>
            <a:pPr algn="ctr"/>
            <a:r>
              <a:rPr lang="ru-RU" sz="2800" dirty="0" smtClean="0">
                <a:solidFill>
                  <a:srgbClr val="9BBB59">
                    <a:lumMod val="50000"/>
                  </a:srgbClr>
                </a:solidFill>
              </a:rPr>
              <a:t> которые взяли зелёные ленты. </a:t>
            </a:r>
            <a:endParaRPr lang="ru-RU" sz="2800" dirty="0"/>
          </a:p>
        </p:txBody>
      </p:sp>
      <p:pic>
        <p:nvPicPr>
          <p:cNvPr id="14" name="Рисунок 13" descr="C:\Users\botina\Desktop\логотип\озмф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1412776"/>
            <a:ext cx="1656184" cy="117360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47664" y="3284984"/>
            <a:ext cx="2270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МУК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Окуловкасервис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35696" y="4365104"/>
            <a:ext cx="370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г.Окуловка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27784" y="3861048"/>
            <a:ext cx="3803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Волонтерское движение п. Кулотино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4293096"/>
            <a:ext cx="1716480" cy="227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4293096"/>
            <a:ext cx="1224136" cy="115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95736" y="4869160"/>
            <a:ext cx="264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ООО «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Окуловское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ПАТП»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34888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Окуловский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филиал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Боровичского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агропромышленного техникума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9752" y="2924944"/>
            <a:ext cx="1796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Васкевич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В.А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32240" y="2708920"/>
            <a:ext cx="219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 Шерстобоев Ю.Н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2780928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 Плешанов В.В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23928" y="3356992"/>
            <a:ext cx="1510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ИП Панов А.В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https://upload.wikimedia.org/wikipedia/ru/4/4c/%D0%A3%D0%B3%D0%BB%D0%BE%D0%B2%D1%81%D0%BA%D0%B8%D0%B9_%D0%B8%D0%B7%D0%B2%D0%B5%D1%81%D1%82%D0%BA%D0%BE%D0%B2%D1%8B%D0%B9_%D0%BA%D0%BE%D0%BC%D0%B1%D0%B8%D0%BD%D0%B0%D1%8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140968"/>
            <a:ext cx="3051051" cy="729407"/>
          </a:xfrm>
          <a:prstGeom prst="rect">
            <a:avLst/>
          </a:prstGeom>
          <a:noFill/>
        </p:spPr>
      </p:pic>
      <p:pic>
        <p:nvPicPr>
          <p:cNvPr id="30" name="Picture 5" descr="C:\Users\ivanova\Desktop\зеленая лента\thSC8VLXR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212976"/>
            <a:ext cx="1047750" cy="104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78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268760"/>
            <a:ext cx="5214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Проведена уборка мусора и скошенной травы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6286520"/>
            <a:ext cx="7852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Всего на городскую свалку  вывезено 48 куб. метра мусора!!!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916832"/>
            <a:ext cx="5459181" cy="364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420888"/>
            <a:ext cx="3261996" cy="32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23528" y="764704"/>
            <a:ext cx="7858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удалось сделать: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268760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Установлены скамейки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80728"/>
            <a:ext cx="2592288" cy="26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16832"/>
            <a:ext cx="4216262" cy="422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356992"/>
            <a:ext cx="4750495" cy="315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18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667</Words>
  <Application>Microsoft Office PowerPoint</Application>
  <PresentationFormat>Экран (4:3)</PresentationFormat>
  <Paragraphs>116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«ЗЕЛЕНАЯ ЛЕНТА»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Иванова Татьяна</dc:creator>
  <cp:lastModifiedBy>Yuliya Petrova</cp:lastModifiedBy>
  <cp:revision>154</cp:revision>
  <dcterms:created xsi:type="dcterms:W3CDTF">2014-12-10T10:39:22Z</dcterms:created>
  <dcterms:modified xsi:type="dcterms:W3CDTF">2018-05-21T12:55:24Z</dcterms:modified>
</cp:coreProperties>
</file>