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8" r:id="rId4"/>
  </p:sldMasterIdLst>
  <p:sldIdLst>
    <p:sldId id="256" r:id="rId5"/>
    <p:sldId id="273" r:id="rId6"/>
    <p:sldId id="281" r:id="rId7"/>
    <p:sldId id="282" r:id="rId8"/>
    <p:sldId id="274" r:id="rId9"/>
    <p:sldId id="279" r:id="rId10"/>
    <p:sldId id="277" r:id="rId11"/>
    <p:sldId id="280" r:id="rId12"/>
    <p:sldId id="283" r:id="rId13"/>
    <p:sldId id="284" r:id="rId14"/>
    <p:sldId id="285" r:id="rId15"/>
    <p:sldId id="286" r:id="rId16"/>
  </p:sldIdLst>
  <p:sldSz cx="10693400" cy="756285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7" autoAdjust="0"/>
  </p:normalViewPr>
  <p:slideViewPr>
    <p:cSldViewPr>
      <p:cViewPr>
        <p:scale>
          <a:sx n="50" d="100"/>
          <a:sy n="50" d="100"/>
        </p:scale>
        <p:origin x="-3084" y="-13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Relationship Id="rId6" Type="http://schemas.openxmlformats.org/officeDocument/2006/relationships/image" Target="../media/image22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2.jpeg"/><Relationship Id="rId6" Type="http://schemas.openxmlformats.org/officeDocument/2006/relationships/image" Target="../media/image32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9D4E9-1977-4CFB-9957-97D9BE688FB2}" type="doc">
      <dgm:prSet loTypeId="urn:microsoft.com/office/officeart/2005/8/layout/radial5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DF1F1FF-0906-4F63-BE69-718F1A06CCF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АПК</a:t>
          </a:r>
          <a:b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</a:b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ОБЛАСТИ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35B4A83E-39FC-452E-A333-5583E5C44FB9}" type="parTrans" cxnId="{F335F43A-298C-4C52-89B7-35B4639CC457}">
      <dgm:prSet/>
      <dgm:spPr/>
      <dgm:t>
        <a:bodyPr/>
        <a:lstStyle/>
        <a:p>
          <a:endParaRPr lang="ru-RU"/>
        </a:p>
      </dgm:t>
    </dgm:pt>
    <dgm:pt modelId="{866B75BD-9688-4ADA-826F-6C5F074366E3}" type="sibTrans" cxnId="{F335F43A-298C-4C52-89B7-35B4639CC457}">
      <dgm:prSet/>
      <dgm:spPr/>
      <dgm:t>
        <a:bodyPr/>
        <a:lstStyle/>
        <a:p>
          <a:endParaRPr lang="ru-RU"/>
        </a:p>
      </dgm:t>
    </dgm:pt>
    <dgm:pt modelId="{2FCC093D-0C55-4D6E-9167-12B991E4C51B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135</a:t>
          </a:r>
          <a:r>
            <a:rPr lang="ru-RU" sz="1600" b="1" dirty="0" smtClean="0">
              <a:latin typeface="Arial Black" pitchFamily="34" charset="0"/>
            </a:rPr>
            <a:t> </a:t>
          </a:r>
          <a:br>
            <a:rPr lang="ru-RU" sz="1600" b="1" dirty="0" smtClean="0">
              <a:latin typeface="Arial Black" pitchFamily="34" charset="0"/>
            </a:rPr>
          </a:br>
          <a:r>
            <a:rPr lang="ru-RU" sz="1600" b="1" dirty="0" smtClean="0">
              <a:latin typeface="Arial Black" pitchFamily="34" charset="0"/>
            </a:rPr>
            <a:t>сельскохозяйственных организаций</a:t>
          </a:r>
          <a:endParaRPr lang="ru-RU" sz="1600" b="1" dirty="0">
            <a:latin typeface="Arial Black" pitchFamily="34" charset="0"/>
          </a:endParaRPr>
        </a:p>
      </dgm:t>
    </dgm:pt>
    <dgm:pt modelId="{C53A2D50-B41B-49EC-AD3B-A8142FD0BD4C}" type="parTrans" cxnId="{7E6CDA50-F083-4BCB-B73C-BE0AAF002147}">
      <dgm:prSet/>
      <dgm:spPr/>
      <dgm:t>
        <a:bodyPr/>
        <a:lstStyle/>
        <a:p>
          <a:endParaRPr lang="ru-RU"/>
        </a:p>
      </dgm:t>
    </dgm:pt>
    <dgm:pt modelId="{1165EA8F-BF1C-42A8-890D-92D46CCC8FC2}" type="sibTrans" cxnId="{7E6CDA50-F083-4BCB-B73C-BE0AAF002147}">
      <dgm:prSet/>
      <dgm:spPr/>
      <dgm:t>
        <a:bodyPr/>
        <a:lstStyle/>
        <a:p>
          <a:endParaRPr lang="ru-RU"/>
        </a:p>
      </dgm:t>
    </dgm:pt>
    <dgm:pt modelId="{87CC6072-6A8F-45A6-8B0E-F7B43429E7B4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825</a:t>
          </a:r>
        </a:p>
        <a:p>
          <a:r>
            <a:rPr lang="ru-RU" sz="1600" dirty="0" smtClean="0">
              <a:latin typeface="Arial Black" pitchFamily="34" charset="0"/>
            </a:rPr>
            <a:t>Крестьянских (фермерских) хозяйства</a:t>
          </a:r>
          <a:endParaRPr lang="ru-RU" sz="1600" dirty="0">
            <a:latin typeface="Arial Black" pitchFamily="34" charset="0"/>
          </a:endParaRPr>
        </a:p>
      </dgm:t>
    </dgm:pt>
    <dgm:pt modelId="{78EC3F45-D0F4-4688-B832-3BADD3EF32C1}" type="parTrans" cxnId="{A2163B44-2067-472B-9059-EBC7335FAA33}">
      <dgm:prSet/>
      <dgm:spPr/>
      <dgm:t>
        <a:bodyPr/>
        <a:lstStyle/>
        <a:p>
          <a:endParaRPr lang="ru-RU"/>
        </a:p>
      </dgm:t>
    </dgm:pt>
    <dgm:pt modelId="{C012C0F2-4613-4BEC-B510-DFC29E5CFD2E}" type="sibTrans" cxnId="{A2163B44-2067-472B-9059-EBC7335FAA33}">
      <dgm:prSet/>
      <dgm:spPr/>
      <dgm:t>
        <a:bodyPr/>
        <a:lstStyle/>
        <a:p>
          <a:endParaRPr lang="ru-RU"/>
        </a:p>
      </dgm:t>
    </dgm:pt>
    <dgm:pt modelId="{EB27019C-758F-496B-99B1-E65F3DFA2319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188 500</a:t>
          </a:r>
        </a:p>
        <a:p>
          <a:r>
            <a:rPr lang="ru-RU" sz="1600" dirty="0" smtClean="0">
              <a:latin typeface="Arial Black" pitchFamily="34" charset="0"/>
            </a:rPr>
            <a:t>личных подсобных хозяйств </a:t>
          </a:r>
        </a:p>
      </dgm:t>
    </dgm:pt>
    <dgm:pt modelId="{2EA49D14-F12E-42B3-A38A-FD9F03FEA291}" type="parTrans" cxnId="{41672850-BEA9-4491-A580-89A0D92CBEB6}">
      <dgm:prSet/>
      <dgm:spPr/>
      <dgm:t>
        <a:bodyPr/>
        <a:lstStyle/>
        <a:p>
          <a:endParaRPr lang="ru-RU"/>
        </a:p>
      </dgm:t>
    </dgm:pt>
    <dgm:pt modelId="{7CF1DE7D-F3D0-4A79-BA56-6C7BDEA9C20A}" type="sibTrans" cxnId="{41672850-BEA9-4491-A580-89A0D92CBEB6}">
      <dgm:prSet/>
      <dgm:spPr/>
      <dgm:t>
        <a:bodyPr/>
        <a:lstStyle/>
        <a:p>
          <a:endParaRPr lang="ru-RU"/>
        </a:p>
      </dgm:t>
    </dgm:pt>
    <dgm:pt modelId="{DB5FF5D4-C3B4-4B58-88C2-6FE26B490449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63 600</a:t>
          </a:r>
        </a:p>
        <a:p>
          <a:r>
            <a:rPr lang="ru-RU" sz="1600" dirty="0" smtClean="0">
              <a:latin typeface="Arial Black" pitchFamily="34" charset="0"/>
            </a:rPr>
            <a:t>садоводов и садоводческих объединений</a:t>
          </a:r>
        </a:p>
        <a:p>
          <a:endParaRPr lang="ru-RU" sz="1600" dirty="0">
            <a:latin typeface="Arial Black" pitchFamily="34" charset="0"/>
          </a:endParaRPr>
        </a:p>
      </dgm:t>
    </dgm:pt>
    <dgm:pt modelId="{E43B0D1C-5CE2-4610-A3A6-083FE10B0CE5}" type="parTrans" cxnId="{34A0CA8F-D67D-48EB-BAF4-ECF064D658DE}">
      <dgm:prSet/>
      <dgm:spPr/>
      <dgm:t>
        <a:bodyPr/>
        <a:lstStyle/>
        <a:p>
          <a:endParaRPr lang="ru-RU"/>
        </a:p>
      </dgm:t>
    </dgm:pt>
    <dgm:pt modelId="{497DF8AE-8360-486A-BDE3-ABBF03200CA2}" type="sibTrans" cxnId="{34A0CA8F-D67D-48EB-BAF4-ECF064D658DE}">
      <dgm:prSet/>
      <dgm:spPr/>
      <dgm:t>
        <a:bodyPr/>
        <a:lstStyle/>
        <a:p>
          <a:endParaRPr lang="ru-RU"/>
        </a:p>
      </dgm:t>
    </dgm:pt>
    <dgm:pt modelId="{9C04A978-8FAB-4207-ABF4-EBEEDAE0CFF0}">
      <dgm:prSet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11 </a:t>
          </a:r>
        </a:p>
        <a:p>
          <a:r>
            <a:rPr lang="ru-RU" sz="1600" dirty="0" smtClean="0">
              <a:latin typeface="Arial Black" pitchFamily="34" charset="0"/>
            </a:rPr>
            <a:t>сельскохозяйственных потребительских кооператива</a:t>
          </a:r>
          <a:endParaRPr lang="ru-RU" sz="1600" dirty="0">
            <a:latin typeface="Arial Black" pitchFamily="34" charset="0"/>
          </a:endParaRPr>
        </a:p>
      </dgm:t>
    </dgm:pt>
    <dgm:pt modelId="{F9056B19-9141-4AC1-93A8-69B3A79FDD2E}" type="parTrans" cxnId="{56EFF189-7A44-43C3-8C38-A6F91D2A247D}">
      <dgm:prSet/>
      <dgm:spPr/>
      <dgm:t>
        <a:bodyPr/>
        <a:lstStyle/>
        <a:p>
          <a:endParaRPr lang="ru-RU"/>
        </a:p>
      </dgm:t>
    </dgm:pt>
    <dgm:pt modelId="{3250B3DD-4808-4664-8333-76493CB48221}" type="sibTrans" cxnId="{56EFF189-7A44-43C3-8C38-A6F91D2A247D}">
      <dgm:prSet/>
      <dgm:spPr/>
      <dgm:t>
        <a:bodyPr/>
        <a:lstStyle/>
        <a:p>
          <a:endParaRPr lang="ru-RU"/>
        </a:p>
      </dgm:t>
    </dgm:pt>
    <dgm:pt modelId="{9FA84075-444D-4B46-A960-17FF3AFFD076}" type="pres">
      <dgm:prSet presAssocID="{3579D4E9-1977-4CFB-9957-97D9BE688F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5A6FA2-71FE-4F01-A8E7-21B3227E7A88}" type="pres">
      <dgm:prSet presAssocID="{FDF1F1FF-0906-4F63-BE69-718F1A06CCFD}" presName="centerShape" presStyleLbl="node0" presStyleIdx="0" presStyleCnt="1"/>
      <dgm:spPr/>
      <dgm:t>
        <a:bodyPr/>
        <a:lstStyle/>
        <a:p>
          <a:endParaRPr lang="ru-RU"/>
        </a:p>
      </dgm:t>
    </dgm:pt>
    <dgm:pt modelId="{88A34BBB-4D1D-4880-8828-8C63E618DB5C}" type="pres">
      <dgm:prSet presAssocID="{C53A2D50-B41B-49EC-AD3B-A8142FD0BD4C}" presName="parTrans" presStyleLbl="sibTrans2D1" presStyleIdx="0" presStyleCnt="5"/>
      <dgm:spPr/>
      <dgm:t>
        <a:bodyPr/>
        <a:lstStyle/>
        <a:p>
          <a:endParaRPr lang="ru-RU"/>
        </a:p>
      </dgm:t>
    </dgm:pt>
    <dgm:pt modelId="{2937713D-E194-484C-B74A-C60D745F4802}" type="pres">
      <dgm:prSet presAssocID="{C53A2D50-B41B-49EC-AD3B-A8142FD0BD4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B0F07C3-8620-4212-996D-0363D07D169C}" type="pres">
      <dgm:prSet presAssocID="{2FCC093D-0C55-4D6E-9167-12B991E4C51B}" presName="node" presStyleLbl="node1" presStyleIdx="0" presStyleCnt="5" custScaleX="241999" custRadScaleRad="96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796FF-841E-4A10-8149-A0E0B6067C7E}" type="pres">
      <dgm:prSet presAssocID="{78EC3F45-D0F4-4688-B832-3BADD3EF32C1}" presName="parTrans" presStyleLbl="sibTrans2D1" presStyleIdx="1" presStyleCnt="5"/>
      <dgm:spPr/>
      <dgm:t>
        <a:bodyPr/>
        <a:lstStyle/>
        <a:p>
          <a:endParaRPr lang="ru-RU"/>
        </a:p>
      </dgm:t>
    </dgm:pt>
    <dgm:pt modelId="{F8EB3810-EFD6-42FA-B203-571B66B349EA}" type="pres">
      <dgm:prSet presAssocID="{78EC3F45-D0F4-4688-B832-3BADD3EF32C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EEE3E76-3B25-4333-9A16-F990351DAA63}" type="pres">
      <dgm:prSet presAssocID="{87CC6072-6A8F-45A6-8B0E-F7B43429E7B4}" presName="node" presStyleLbl="node1" presStyleIdx="1" presStyleCnt="5" custScaleX="213351" custRadScaleRad="123653" custRadScaleInc="-1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2F7BB-3D43-4A5D-85C8-CDB602E9321C}" type="pres">
      <dgm:prSet presAssocID="{2EA49D14-F12E-42B3-A38A-FD9F03FEA291}" presName="parTrans" presStyleLbl="sibTrans2D1" presStyleIdx="2" presStyleCnt="5"/>
      <dgm:spPr/>
      <dgm:t>
        <a:bodyPr/>
        <a:lstStyle/>
        <a:p>
          <a:endParaRPr lang="ru-RU"/>
        </a:p>
      </dgm:t>
    </dgm:pt>
    <dgm:pt modelId="{C5E15B5C-26B2-471F-92B6-DE22FFBF4940}" type="pres">
      <dgm:prSet presAssocID="{2EA49D14-F12E-42B3-A38A-FD9F03FEA291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698EDAD-B260-4C3A-A6D4-309AE81591BB}" type="pres">
      <dgm:prSet presAssocID="{EB27019C-758F-496B-99B1-E65F3DFA2319}" presName="node" presStyleLbl="node1" presStyleIdx="2" presStyleCnt="5" custScaleX="260354" custRadScaleRad="118720" custRadScaleInc="-51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0B6F3-9C2D-4AFC-B4AF-F479D512B0D9}" type="pres">
      <dgm:prSet presAssocID="{E43B0D1C-5CE2-4610-A3A6-083FE10B0CE5}" presName="parTrans" presStyleLbl="sibTrans2D1" presStyleIdx="3" presStyleCnt="5"/>
      <dgm:spPr/>
      <dgm:t>
        <a:bodyPr/>
        <a:lstStyle/>
        <a:p>
          <a:endParaRPr lang="ru-RU"/>
        </a:p>
      </dgm:t>
    </dgm:pt>
    <dgm:pt modelId="{8434EFD3-6707-4435-A8A1-DF87072FFA16}" type="pres">
      <dgm:prSet presAssocID="{E43B0D1C-5CE2-4610-A3A6-083FE10B0CE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BBA5EBC-41FD-474F-86CD-271EC804B8A2}" type="pres">
      <dgm:prSet presAssocID="{DB5FF5D4-C3B4-4B58-88C2-6FE26B490449}" presName="node" presStyleLbl="node1" presStyleIdx="3" presStyleCnt="5" custScaleX="245051" custRadScaleRad="119568" custRadScaleInc="51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B464F-8863-42AA-80AF-B901EC58A99D}" type="pres">
      <dgm:prSet presAssocID="{F9056B19-9141-4AC1-93A8-69B3A79FDD2E}" presName="parTrans" presStyleLbl="sibTrans2D1" presStyleIdx="4" presStyleCnt="5"/>
      <dgm:spPr/>
      <dgm:t>
        <a:bodyPr/>
        <a:lstStyle/>
        <a:p>
          <a:endParaRPr lang="ru-RU"/>
        </a:p>
      </dgm:t>
    </dgm:pt>
    <dgm:pt modelId="{5AD69D6B-8310-4CD6-ABD4-3AB1AF6DD68A}" type="pres">
      <dgm:prSet presAssocID="{F9056B19-9141-4AC1-93A8-69B3A79FDD2E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56B2E702-55A0-438A-898A-42984E99F973}" type="pres">
      <dgm:prSet presAssocID="{9C04A978-8FAB-4207-ABF4-EBEEDAE0CFF0}" presName="node" presStyleLbl="node1" presStyleIdx="4" presStyleCnt="5" custScaleX="216511" custRadScaleRad="123961" custRadScaleInc="16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FECE0-6533-49AD-A6B4-D7FCA6E30CB1}" type="presOf" srcId="{78EC3F45-D0F4-4688-B832-3BADD3EF32C1}" destId="{F8EB3810-EFD6-42FA-B203-571B66B349EA}" srcOrd="1" destOrd="0" presId="urn:microsoft.com/office/officeart/2005/8/layout/radial5"/>
    <dgm:cxn modelId="{92D67591-90E6-4291-948E-091C969105A1}" type="presOf" srcId="{78EC3F45-D0F4-4688-B832-3BADD3EF32C1}" destId="{521796FF-841E-4A10-8149-A0E0B6067C7E}" srcOrd="0" destOrd="0" presId="urn:microsoft.com/office/officeart/2005/8/layout/radial5"/>
    <dgm:cxn modelId="{C093F835-C8D8-42C3-9CA0-351D6078A698}" type="presOf" srcId="{E43B0D1C-5CE2-4610-A3A6-083FE10B0CE5}" destId="{8090B6F3-9C2D-4AFC-B4AF-F479D512B0D9}" srcOrd="0" destOrd="0" presId="urn:microsoft.com/office/officeart/2005/8/layout/radial5"/>
    <dgm:cxn modelId="{B9701E40-5F5F-4FAE-9B75-32DEB5F213BE}" type="presOf" srcId="{F9056B19-9141-4AC1-93A8-69B3A79FDD2E}" destId="{5AD69D6B-8310-4CD6-ABD4-3AB1AF6DD68A}" srcOrd="1" destOrd="0" presId="urn:microsoft.com/office/officeart/2005/8/layout/radial5"/>
    <dgm:cxn modelId="{60F0A2CA-A657-48AC-97B9-5DC9D5BD1DC5}" type="presOf" srcId="{F9056B19-9141-4AC1-93A8-69B3A79FDD2E}" destId="{E50B464F-8863-42AA-80AF-B901EC58A99D}" srcOrd="0" destOrd="0" presId="urn:microsoft.com/office/officeart/2005/8/layout/radial5"/>
    <dgm:cxn modelId="{689B6D5C-1F16-4F61-984E-5F4A051BAB93}" type="presOf" srcId="{EB27019C-758F-496B-99B1-E65F3DFA2319}" destId="{9698EDAD-B260-4C3A-A6D4-309AE81591BB}" srcOrd="0" destOrd="0" presId="urn:microsoft.com/office/officeart/2005/8/layout/radial5"/>
    <dgm:cxn modelId="{072AB692-4337-457F-99E7-101EFDF9B963}" type="presOf" srcId="{2FCC093D-0C55-4D6E-9167-12B991E4C51B}" destId="{4B0F07C3-8620-4212-996D-0363D07D169C}" srcOrd="0" destOrd="0" presId="urn:microsoft.com/office/officeart/2005/8/layout/radial5"/>
    <dgm:cxn modelId="{34A0CA8F-D67D-48EB-BAF4-ECF064D658DE}" srcId="{FDF1F1FF-0906-4F63-BE69-718F1A06CCFD}" destId="{DB5FF5D4-C3B4-4B58-88C2-6FE26B490449}" srcOrd="3" destOrd="0" parTransId="{E43B0D1C-5CE2-4610-A3A6-083FE10B0CE5}" sibTransId="{497DF8AE-8360-486A-BDE3-ABBF03200CA2}"/>
    <dgm:cxn modelId="{7B7F478A-BE98-48FA-86B5-51A9DC563EC7}" type="presOf" srcId="{9C04A978-8FAB-4207-ABF4-EBEEDAE0CFF0}" destId="{56B2E702-55A0-438A-898A-42984E99F973}" srcOrd="0" destOrd="0" presId="urn:microsoft.com/office/officeart/2005/8/layout/radial5"/>
    <dgm:cxn modelId="{F0CF2EEC-BC3D-4D0A-AF1A-5196EA386D3D}" type="presOf" srcId="{2EA49D14-F12E-42B3-A38A-FD9F03FEA291}" destId="{C5E15B5C-26B2-471F-92B6-DE22FFBF4940}" srcOrd="1" destOrd="0" presId="urn:microsoft.com/office/officeart/2005/8/layout/radial5"/>
    <dgm:cxn modelId="{F335F43A-298C-4C52-89B7-35B4639CC457}" srcId="{3579D4E9-1977-4CFB-9957-97D9BE688FB2}" destId="{FDF1F1FF-0906-4F63-BE69-718F1A06CCFD}" srcOrd="0" destOrd="0" parTransId="{35B4A83E-39FC-452E-A333-5583E5C44FB9}" sibTransId="{866B75BD-9688-4ADA-826F-6C5F074366E3}"/>
    <dgm:cxn modelId="{56EFF189-7A44-43C3-8C38-A6F91D2A247D}" srcId="{FDF1F1FF-0906-4F63-BE69-718F1A06CCFD}" destId="{9C04A978-8FAB-4207-ABF4-EBEEDAE0CFF0}" srcOrd="4" destOrd="0" parTransId="{F9056B19-9141-4AC1-93A8-69B3A79FDD2E}" sibTransId="{3250B3DD-4808-4664-8333-76493CB48221}"/>
    <dgm:cxn modelId="{10A588DB-1C8F-4084-A78E-AC36C830D036}" type="presOf" srcId="{87CC6072-6A8F-45A6-8B0E-F7B43429E7B4}" destId="{DEEE3E76-3B25-4333-9A16-F990351DAA63}" srcOrd="0" destOrd="0" presId="urn:microsoft.com/office/officeart/2005/8/layout/radial5"/>
    <dgm:cxn modelId="{7E6CDA50-F083-4BCB-B73C-BE0AAF002147}" srcId="{FDF1F1FF-0906-4F63-BE69-718F1A06CCFD}" destId="{2FCC093D-0C55-4D6E-9167-12B991E4C51B}" srcOrd="0" destOrd="0" parTransId="{C53A2D50-B41B-49EC-AD3B-A8142FD0BD4C}" sibTransId="{1165EA8F-BF1C-42A8-890D-92D46CCC8FC2}"/>
    <dgm:cxn modelId="{1A73EF18-4EC9-4251-B76C-DFAD6873BA9A}" type="presOf" srcId="{C53A2D50-B41B-49EC-AD3B-A8142FD0BD4C}" destId="{2937713D-E194-484C-B74A-C60D745F4802}" srcOrd="1" destOrd="0" presId="urn:microsoft.com/office/officeart/2005/8/layout/radial5"/>
    <dgm:cxn modelId="{74BC5588-FE53-4F5E-8C69-C7E989DC29B9}" type="presOf" srcId="{DB5FF5D4-C3B4-4B58-88C2-6FE26B490449}" destId="{6BBA5EBC-41FD-474F-86CD-271EC804B8A2}" srcOrd="0" destOrd="0" presId="urn:microsoft.com/office/officeart/2005/8/layout/radial5"/>
    <dgm:cxn modelId="{8F7E3FAA-BBCA-4A01-9BD5-4B7BDBD900A4}" type="presOf" srcId="{3579D4E9-1977-4CFB-9957-97D9BE688FB2}" destId="{9FA84075-444D-4B46-A960-17FF3AFFD076}" srcOrd="0" destOrd="0" presId="urn:microsoft.com/office/officeart/2005/8/layout/radial5"/>
    <dgm:cxn modelId="{7EE442BA-BEC2-4848-A9E7-021838A6F165}" type="presOf" srcId="{C53A2D50-B41B-49EC-AD3B-A8142FD0BD4C}" destId="{88A34BBB-4D1D-4880-8828-8C63E618DB5C}" srcOrd="0" destOrd="0" presId="urn:microsoft.com/office/officeart/2005/8/layout/radial5"/>
    <dgm:cxn modelId="{41672850-BEA9-4491-A580-89A0D92CBEB6}" srcId="{FDF1F1FF-0906-4F63-BE69-718F1A06CCFD}" destId="{EB27019C-758F-496B-99B1-E65F3DFA2319}" srcOrd="2" destOrd="0" parTransId="{2EA49D14-F12E-42B3-A38A-FD9F03FEA291}" sibTransId="{7CF1DE7D-F3D0-4A79-BA56-6C7BDEA9C20A}"/>
    <dgm:cxn modelId="{2931BB63-3195-4BCE-9207-3D3F1C10DA4D}" type="presOf" srcId="{2EA49D14-F12E-42B3-A38A-FD9F03FEA291}" destId="{8C22F7BB-3D43-4A5D-85C8-CDB602E9321C}" srcOrd="0" destOrd="0" presId="urn:microsoft.com/office/officeart/2005/8/layout/radial5"/>
    <dgm:cxn modelId="{1EE22891-3023-4988-BF0A-3FD5E5260E47}" type="presOf" srcId="{FDF1F1FF-0906-4F63-BE69-718F1A06CCFD}" destId="{ED5A6FA2-71FE-4F01-A8E7-21B3227E7A88}" srcOrd="0" destOrd="0" presId="urn:microsoft.com/office/officeart/2005/8/layout/radial5"/>
    <dgm:cxn modelId="{A2163B44-2067-472B-9059-EBC7335FAA33}" srcId="{FDF1F1FF-0906-4F63-BE69-718F1A06CCFD}" destId="{87CC6072-6A8F-45A6-8B0E-F7B43429E7B4}" srcOrd="1" destOrd="0" parTransId="{78EC3F45-D0F4-4688-B832-3BADD3EF32C1}" sibTransId="{C012C0F2-4613-4BEC-B510-DFC29E5CFD2E}"/>
    <dgm:cxn modelId="{5AC53E8E-7D39-47AC-A878-0CD692FAE221}" type="presOf" srcId="{E43B0D1C-5CE2-4610-A3A6-083FE10B0CE5}" destId="{8434EFD3-6707-4435-A8A1-DF87072FFA16}" srcOrd="1" destOrd="0" presId="urn:microsoft.com/office/officeart/2005/8/layout/radial5"/>
    <dgm:cxn modelId="{F4F8976B-559F-40A0-B505-D30E68B997B6}" type="presParOf" srcId="{9FA84075-444D-4B46-A960-17FF3AFFD076}" destId="{ED5A6FA2-71FE-4F01-A8E7-21B3227E7A88}" srcOrd="0" destOrd="0" presId="urn:microsoft.com/office/officeart/2005/8/layout/radial5"/>
    <dgm:cxn modelId="{15306CC4-4556-4143-9C68-50851618B69C}" type="presParOf" srcId="{9FA84075-444D-4B46-A960-17FF3AFFD076}" destId="{88A34BBB-4D1D-4880-8828-8C63E618DB5C}" srcOrd="1" destOrd="0" presId="urn:microsoft.com/office/officeart/2005/8/layout/radial5"/>
    <dgm:cxn modelId="{15142604-4931-40E2-BC01-CD1BAD99EF1D}" type="presParOf" srcId="{88A34BBB-4D1D-4880-8828-8C63E618DB5C}" destId="{2937713D-E194-484C-B74A-C60D745F4802}" srcOrd="0" destOrd="0" presId="urn:microsoft.com/office/officeart/2005/8/layout/radial5"/>
    <dgm:cxn modelId="{4B36FDAA-6354-4E51-A7A4-EE12B0B238DE}" type="presParOf" srcId="{9FA84075-444D-4B46-A960-17FF3AFFD076}" destId="{4B0F07C3-8620-4212-996D-0363D07D169C}" srcOrd="2" destOrd="0" presId="urn:microsoft.com/office/officeart/2005/8/layout/radial5"/>
    <dgm:cxn modelId="{CA1D36D0-BBB5-4E58-9995-B8429FF4681C}" type="presParOf" srcId="{9FA84075-444D-4B46-A960-17FF3AFFD076}" destId="{521796FF-841E-4A10-8149-A0E0B6067C7E}" srcOrd="3" destOrd="0" presId="urn:microsoft.com/office/officeart/2005/8/layout/radial5"/>
    <dgm:cxn modelId="{A371C12A-A82D-4C50-A675-A290BD7D2141}" type="presParOf" srcId="{521796FF-841E-4A10-8149-A0E0B6067C7E}" destId="{F8EB3810-EFD6-42FA-B203-571B66B349EA}" srcOrd="0" destOrd="0" presId="urn:microsoft.com/office/officeart/2005/8/layout/radial5"/>
    <dgm:cxn modelId="{F3981126-799A-4791-8DB4-6BECD9CF9A6D}" type="presParOf" srcId="{9FA84075-444D-4B46-A960-17FF3AFFD076}" destId="{DEEE3E76-3B25-4333-9A16-F990351DAA63}" srcOrd="4" destOrd="0" presId="urn:microsoft.com/office/officeart/2005/8/layout/radial5"/>
    <dgm:cxn modelId="{BFAAB6EF-0C6B-458C-B46B-E7A17F5E935D}" type="presParOf" srcId="{9FA84075-444D-4B46-A960-17FF3AFFD076}" destId="{8C22F7BB-3D43-4A5D-85C8-CDB602E9321C}" srcOrd="5" destOrd="0" presId="urn:microsoft.com/office/officeart/2005/8/layout/radial5"/>
    <dgm:cxn modelId="{13CE09D4-C322-427B-863A-01C501A2986F}" type="presParOf" srcId="{8C22F7BB-3D43-4A5D-85C8-CDB602E9321C}" destId="{C5E15B5C-26B2-471F-92B6-DE22FFBF4940}" srcOrd="0" destOrd="0" presId="urn:microsoft.com/office/officeart/2005/8/layout/radial5"/>
    <dgm:cxn modelId="{ACFF3CC0-55D0-4554-A2EB-61AF67A78589}" type="presParOf" srcId="{9FA84075-444D-4B46-A960-17FF3AFFD076}" destId="{9698EDAD-B260-4C3A-A6D4-309AE81591BB}" srcOrd="6" destOrd="0" presId="urn:microsoft.com/office/officeart/2005/8/layout/radial5"/>
    <dgm:cxn modelId="{52276A2B-2705-42F3-84E2-7729DFE02B0B}" type="presParOf" srcId="{9FA84075-444D-4B46-A960-17FF3AFFD076}" destId="{8090B6F3-9C2D-4AFC-B4AF-F479D512B0D9}" srcOrd="7" destOrd="0" presId="urn:microsoft.com/office/officeart/2005/8/layout/radial5"/>
    <dgm:cxn modelId="{0314ECF0-FD04-4F0E-9A78-2A47319E1D82}" type="presParOf" srcId="{8090B6F3-9C2D-4AFC-B4AF-F479D512B0D9}" destId="{8434EFD3-6707-4435-A8A1-DF87072FFA16}" srcOrd="0" destOrd="0" presId="urn:microsoft.com/office/officeart/2005/8/layout/radial5"/>
    <dgm:cxn modelId="{5F2BA631-77B2-4A73-B5CD-205CC2ECD843}" type="presParOf" srcId="{9FA84075-444D-4B46-A960-17FF3AFFD076}" destId="{6BBA5EBC-41FD-474F-86CD-271EC804B8A2}" srcOrd="8" destOrd="0" presId="urn:microsoft.com/office/officeart/2005/8/layout/radial5"/>
    <dgm:cxn modelId="{80D22E26-772E-4141-B656-23A0371759E3}" type="presParOf" srcId="{9FA84075-444D-4B46-A960-17FF3AFFD076}" destId="{E50B464F-8863-42AA-80AF-B901EC58A99D}" srcOrd="9" destOrd="0" presId="urn:microsoft.com/office/officeart/2005/8/layout/radial5"/>
    <dgm:cxn modelId="{4DB121F7-0AC9-4D95-93BB-C29DCF4FD0A2}" type="presParOf" srcId="{E50B464F-8863-42AA-80AF-B901EC58A99D}" destId="{5AD69D6B-8310-4CD6-ABD4-3AB1AF6DD68A}" srcOrd="0" destOrd="0" presId="urn:microsoft.com/office/officeart/2005/8/layout/radial5"/>
    <dgm:cxn modelId="{E471977D-BF8B-4864-B37A-C916620FB2D1}" type="presParOf" srcId="{9FA84075-444D-4B46-A960-17FF3AFFD076}" destId="{56B2E702-55A0-438A-898A-42984E99F97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BB61FE-8FB9-49EF-A14A-E30E9FC73C37}" type="doc">
      <dgm:prSet loTypeId="urn:microsoft.com/office/officeart/2005/8/layout/radial2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F70D394-E79F-46B4-9EC1-24D422115DC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D9B0CD0-727F-4E75-92C6-F8EBBF6BF2FF}" type="parTrans" cxnId="{7A09F32E-6A72-4318-9049-7850B2AEB539}">
      <dgm:prSet/>
      <dgm:spPr/>
      <dgm:t>
        <a:bodyPr/>
        <a:lstStyle/>
        <a:p>
          <a:endParaRPr lang="ru-RU"/>
        </a:p>
      </dgm:t>
    </dgm:pt>
    <dgm:pt modelId="{503309C0-49E9-40A1-8BF5-B7916AFDDCF7}" type="sibTrans" cxnId="{7A09F32E-6A72-4318-9049-7850B2AEB539}">
      <dgm:prSet/>
      <dgm:spPr/>
      <dgm:t>
        <a:bodyPr/>
        <a:lstStyle/>
        <a:p>
          <a:endParaRPr lang="ru-RU"/>
        </a:p>
      </dgm:t>
    </dgm:pt>
    <dgm:pt modelId="{6B3D5DBF-E86A-4768-AAC2-98FD1BA5AA6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5BE9C16-8F24-476A-8905-CBB9F203073C}" type="parTrans" cxnId="{0F8A88FB-6B1F-473D-920F-06999ADFED9D}">
      <dgm:prSet/>
      <dgm:spPr/>
      <dgm:t>
        <a:bodyPr/>
        <a:lstStyle/>
        <a:p>
          <a:endParaRPr lang="ru-RU"/>
        </a:p>
      </dgm:t>
    </dgm:pt>
    <dgm:pt modelId="{6D1C3E32-8469-4D6E-A4E4-57C445B04F69}" type="sibTrans" cxnId="{0F8A88FB-6B1F-473D-920F-06999ADFED9D}">
      <dgm:prSet/>
      <dgm:spPr/>
      <dgm:t>
        <a:bodyPr/>
        <a:lstStyle/>
        <a:p>
          <a:endParaRPr lang="ru-RU"/>
        </a:p>
      </dgm:t>
    </dgm:pt>
    <dgm:pt modelId="{45452C31-D9C6-4B2D-A0ED-6F87D34DF061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82C7C84-74E9-47F4-BB98-FA29BA6C0732}" type="parTrans" cxnId="{2643EF89-1B19-4A90-B0CE-CA765B825FEB}">
      <dgm:prSet/>
      <dgm:spPr/>
      <dgm:t>
        <a:bodyPr/>
        <a:lstStyle/>
        <a:p>
          <a:endParaRPr lang="ru-RU"/>
        </a:p>
      </dgm:t>
    </dgm:pt>
    <dgm:pt modelId="{C396A2FD-D52B-4297-8150-F46E18CF6A5C}" type="sibTrans" cxnId="{2643EF89-1B19-4A90-B0CE-CA765B825FEB}">
      <dgm:prSet/>
      <dgm:spPr/>
      <dgm:t>
        <a:bodyPr/>
        <a:lstStyle/>
        <a:p>
          <a:endParaRPr lang="ru-RU"/>
        </a:p>
      </dgm:t>
    </dgm:pt>
    <dgm:pt modelId="{08AAF463-81BA-4428-95D0-301F67E1BB00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8D7466-989B-4DBC-A908-8C3E10BE3343}" type="parTrans" cxnId="{916CF94E-8D38-4277-ACE7-A15FA1053088}">
      <dgm:prSet/>
      <dgm:spPr/>
      <dgm:t>
        <a:bodyPr/>
        <a:lstStyle/>
        <a:p>
          <a:endParaRPr lang="ru-RU"/>
        </a:p>
      </dgm:t>
    </dgm:pt>
    <dgm:pt modelId="{AC761112-C46E-4363-87DB-7882DC0387D2}" type="sibTrans" cxnId="{916CF94E-8D38-4277-ACE7-A15FA1053088}">
      <dgm:prSet/>
      <dgm:spPr/>
      <dgm:t>
        <a:bodyPr/>
        <a:lstStyle/>
        <a:p>
          <a:endParaRPr lang="ru-RU"/>
        </a:p>
      </dgm:t>
    </dgm:pt>
    <dgm:pt modelId="{A0E1CE26-1FC3-4389-9E5B-9E85A7777695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BE1E6B4-5880-4B4E-A425-78C17315BDDF}" type="parTrans" cxnId="{77FB9C98-3147-4F81-839C-23B1EA19E352}">
      <dgm:prSet/>
      <dgm:spPr/>
      <dgm:t>
        <a:bodyPr/>
        <a:lstStyle/>
        <a:p>
          <a:endParaRPr lang="ru-RU"/>
        </a:p>
      </dgm:t>
    </dgm:pt>
    <dgm:pt modelId="{D7F43ED5-95F6-4748-8E1A-DB17F37A418B}" type="sibTrans" cxnId="{77FB9C98-3147-4F81-839C-23B1EA19E352}">
      <dgm:prSet/>
      <dgm:spPr/>
      <dgm:t>
        <a:bodyPr/>
        <a:lstStyle/>
        <a:p>
          <a:endParaRPr lang="ru-RU"/>
        </a:p>
      </dgm:t>
    </dgm:pt>
    <dgm:pt modelId="{A18BE889-1228-4073-BD56-7EAE25D283A0}" type="pres">
      <dgm:prSet presAssocID="{7BBB61FE-8FB9-49EF-A14A-E30E9FC73C3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9E4ED-845B-47AE-9EAD-F918910F7DF8}" type="pres">
      <dgm:prSet presAssocID="{7BBB61FE-8FB9-49EF-A14A-E30E9FC73C37}" presName="cycle" presStyleCnt="0"/>
      <dgm:spPr/>
    </dgm:pt>
    <dgm:pt modelId="{44D3A4F0-C282-4B6E-B60B-E8D0A4496BDB}" type="pres">
      <dgm:prSet presAssocID="{7BBB61FE-8FB9-49EF-A14A-E30E9FC73C37}" presName="centerShape" presStyleCnt="0"/>
      <dgm:spPr/>
    </dgm:pt>
    <dgm:pt modelId="{8FB8114D-08C2-4F13-99B6-ECFF8BA784B0}" type="pres">
      <dgm:prSet presAssocID="{7BBB61FE-8FB9-49EF-A14A-E30E9FC73C37}" presName="connSite" presStyleLbl="node1" presStyleIdx="0" presStyleCnt="6"/>
      <dgm:spPr/>
    </dgm:pt>
    <dgm:pt modelId="{A3AED24E-179B-4710-B0B2-6ACB6FD7AE7D}" type="pres">
      <dgm:prSet presAssocID="{7BBB61FE-8FB9-49EF-A14A-E30E9FC73C37}" presName="visible" presStyleLbl="node1" presStyleIdx="0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C6997A95-A57D-407C-B814-6DA5FD36E312}" type="pres">
      <dgm:prSet presAssocID="{4D9B0CD0-727F-4E75-92C6-F8EBBF6BF2FF}" presName="Name25" presStyleLbl="parChTrans1D1" presStyleIdx="0" presStyleCnt="5"/>
      <dgm:spPr/>
      <dgm:t>
        <a:bodyPr/>
        <a:lstStyle/>
        <a:p>
          <a:endParaRPr lang="ru-RU"/>
        </a:p>
      </dgm:t>
    </dgm:pt>
    <dgm:pt modelId="{2B0504C0-12E4-4F33-81F7-ABA7FE82D0BA}" type="pres">
      <dgm:prSet presAssocID="{7F70D394-E79F-46B4-9EC1-24D422115DC1}" presName="node" presStyleCnt="0"/>
      <dgm:spPr/>
    </dgm:pt>
    <dgm:pt modelId="{B11C16AE-A689-45C1-9A1D-2E1207378195}" type="pres">
      <dgm:prSet presAssocID="{7F70D394-E79F-46B4-9EC1-24D422115DC1}" presName="parentNode" presStyleLbl="node1" presStyleIdx="1" presStyleCnt="6" custScaleX="983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A36C0-8323-4EF8-9276-54FAD7F08FBF}" type="pres">
      <dgm:prSet presAssocID="{7F70D394-E79F-46B4-9EC1-24D422115DC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CA59E-A5A1-46D2-B42E-0A5A1BE06DB9}" type="pres">
      <dgm:prSet presAssocID="{65BE9C16-8F24-476A-8905-CBB9F203073C}" presName="Name25" presStyleLbl="parChTrans1D1" presStyleIdx="1" presStyleCnt="5"/>
      <dgm:spPr/>
      <dgm:t>
        <a:bodyPr/>
        <a:lstStyle/>
        <a:p>
          <a:endParaRPr lang="ru-RU"/>
        </a:p>
      </dgm:t>
    </dgm:pt>
    <dgm:pt modelId="{AF1B7E03-8705-4828-91C7-A58A9D699F88}" type="pres">
      <dgm:prSet presAssocID="{6B3D5DBF-E86A-4768-AAC2-98FD1BA5AA63}" presName="node" presStyleCnt="0"/>
      <dgm:spPr/>
    </dgm:pt>
    <dgm:pt modelId="{A8519D10-E0EF-493E-B378-8DEA997E1398}" type="pres">
      <dgm:prSet presAssocID="{6B3D5DBF-E86A-4768-AAC2-98FD1BA5AA63}" presName="parentNode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E8318-9AF7-4E7B-9F2F-ACAD8157BBC0}" type="pres">
      <dgm:prSet presAssocID="{6B3D5DBF-E86A-4768-AAC2-98FD1BA5AA6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D6B8D-69E4-4CEB-B019-91972DA1201C}" type="pres">
      <dgm:prSet presAssocID="{AD8D7466-989B-4DBC-A908-8C3E10BE3343}" presName="Name25" presStyleLbl="parChTrans1D1" presStyleIdx="2" presStyleCnt="5"/>
      <dgm:spPr/>
      <dgm:t>
        <a:bodyPr/>
        <a:lstStyle/>
        <a:p>
          <a:endParaRPr lang="ru-RU"/>
        </a:p>
      </dgm:t>
    </dgm:pt>
    <dgm:pt modelId="{69919F35-DDCF-480D-8734-9666C0416E56}" type="pres">
      <dgm:prSet presAssocID="{08AAF463-81BA-4428-95D0-301F67E1BB00}" presName="node" presStyleCnt="0"/>
      <dgm:spPr/>
    </dgm:pt>
    <dgm:pt modelId="{6F8B7AF4-01A6-4F78-B96C-925DA7714957}" type="pres">
      <dgm:prSet presAssocID="{08AAF463-81BA-4428-95D0-301F67E1BB00}" presName="parentNode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68688-B3D6-4D1E-8482-3D62B27ACC10}" type="pres">
      <dgm:prSet presAssocID="{08AAF463-81BA-4428-95D0-301F67E1BB00}" presName="childNode" presStyleLbl="revTx" presStyleIdx="0" presStyleCnt="0">
        <dgm:presLayoutVars>
          <dgm:bulletEnabled val="1"/>
        </dgm:presLayoutVars>
      </dgm:prSet>
      <dgm:spPr/>
    </dgm:pt>
    <dgm:pt modelId="{B04997BF-1CF4-41D5-8BE0-B0F2084D5D2C}" type="pres">
      <dgm:prSet presAssocID="{FBE1E6B4-5880-4B4E-A425-78C17315BDDF}" presName="Name25" presStyleLbl="parChTrans1D1" presStyleIdx="3" presStyleCnt="5"/>
      <dgm:spPr/>
      <dgm:t>
        <a:bodyPr/>
        <a:lstStyle/>
        <a:p>
          <a:endParaRPr lang="ru-RU"/>
        </a:p>
      </dgm:t>
    </dgm:pt>
    <dgm:pt modelId="{54E4D981-EB72-42C8-A6EB-D57C3711C481}" type="pres">
      <dgm:prSet presAssocID="{A0E1CE26-1FC3-4389-9E5B-9E85A7777695}" presName="node" presStyleCnt="0"/>
      <dgm:spPr/>
    </dgm:pt>
    <dgm:pt modelId="{AE3616BA-E921-4A09-B3D0-9FC3E497BE26}" type="pres">
      <dgm:prSet presAssocID="{A0E1CE26-1FC3-4389-9E5B-9E85A7777695}" presName="parentNode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74C6A-40E6-4BE8-9C97-B4DF88B11B16}" type="pres">
      <dgm:prSet presAssocID="{A0E1CE26-1FC3-4389-9E5B-9E85A7777695}" presName="childNode" presStyleLbl="revTx" presStyleIdx="0" presStyleCnt="0">
        <dgm:presLayoutVars>
          <dgm:bulletEnabled val="1"/>
        </dgm:presLayoutVars>
      </dgm:prSet>
      <dgm:spPr/>
    </dgm:pt>
    <dgm:pt modelId="{B924291C-D7F9-4EC7-A98F-51F41D20A238}" type="pres">
      <dgm:prSet presAssocID="{C82C7C84-74E9-47F4-BB98-FA29BA6C0732}" presName="Name25" presStyleLbl="parChTrans1D1" presStyleIdx="4" presStyleCnt="5"/>
      <dgm:spPr/>
      <dgm:t>
        <a:bodyPr/>
        <a:lstStyle/>
        <a:p>
          <a:endParaRPr lang="ru-RU"/>
        </a:p>
      </dgm:t>
    </dgm:pt>
    <dgm:pt modelId="{DE4E044B-8A76-402D-B79D-80FCC031256C}" type="pres">
      <dgm:prSet presAssocID="{45452C31-D9C6-4B2D-A0ED-6F87D34DF061}" presName="node" presStyleCnt="0"/>
      <dgm:spPr/>
    </dgm:pt>
    <dgm:pt modelId="{3EB1251A-45A9-402D-AC2D-0B2A584E6B93}" type="pres">
      <dgm:prSet presAssocID="{45452C31-D9C6-4B2D-A0ED-6F87D34DF061}" presName="parentNode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07334-FAB6-48F7-96EA-8A766C2DA47C}" type="pres">
      <dgm:prSet presAssocID="{45452C31-D9C6-4B2D-A0ED-6F87D34DF06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90FE41-C138-431A-9E61-E79911CC9379}" type="presOf" srcId="{AD8D7466-989B-4DBC-A908-8C3E10BE3343}" destId="{6DED6B8D-69E4-4CEB-B019-91972DA1201C}" srcOrd="0" destOrd="0" presId="urn:microsoft.com/office/officeart/2005/8/layout/radial2"/>
    <dgm:cxn modelId="{77FB9C98-3147-4F81-839C-23B1EA19E352}" srcId="{7BBB61FE-8FB9-49EF-A14A-E30E9FC73C37}" destId="{A0E1CE26-1FC3-4389-9E5B-9E85A7777695}" srcOrd="3" destOrd="0" parTransId="{FBE1E6B4-5880-4B4E-A425-78C17315BDDF}" sibTransId="{D7F43ED5-95F6-4748-8E1A-DB17F37A418B}"/>
    <dgm:cxn modelId="{DBBD3871-F7FD-498B-8081-4BB52537C760}" type="presOf" srcId="{7F70D394-E79F-46B4-9EC1-24D422115DC1}" destId="{B11C16AE-A689-45C1-9A1D-2E1207378195}" srcOrd="0" destOrd="0" presId="urn:microsoft.com/office/officeart/2005/8/layout/radial2"/>
    <dgm:cxn modelId="{0F8A88FB-6B1F-473D-920F-06999ADFED9D}" srcId="{7BBB61FE-8FB9-49EF-A14A-E30E9FC73C37}" destId="{6B3D5DBF-E86A-4768-AAC2-98FD1BA5AA63}" srcOrd="1" destOrd="0" parTransId="{65BE9C16-8F24-476A-8905-CBB9F203073C}" sibTransId="{6D1C3E32-8469-4D6E-A4E4-57C445B04F69}"/>
    <dgm:cxn modelId="{7A09F32E-6A72-4318-9049-7850B2AEB539}" srcId="{7BBB61FE-8FB9-49EF-A14A-E30E9FC73C37}" destId="{7F70D394-E79F-46B4-9EC1-24D422115DC1}" srcOrd="0" destOrd="0" parTransId="{4D9B0CD0-727F-4E75-92C6-F8EBBF6BF2FF}" sibTransId="{503309C0-49E9-40A1-8BF5-B7916AFDDCF7}"/>
    <dgm:cxn modelId="{D97849A5-9DD7-4F18-81C3-E8E475FB65AA}" type="presOf" srcId="{6B3D5DBF-E86A-4768-AAC2-98FD1BA5AA63}" destId="{A8519D10-E0EF-493E-B378-8DEA997E1398}" srcOrd="0" destOrd="0" presId="urn:microsoft.com/office/officeart/2005/8/layout/radial2"/>
    <dgm:cxn modelId="{151A9F1A-9DCF-41C7-B1F0-C56A2C895401}" type="presOf" srcId="{4D9B0CD0-727F-4E75-92C6-F8EBBF6BF2FF}" destId="{C6997A95-A57D-407C-B814-6DA5FD36E312}" srcOrd="0" destOrd="0" presId="urn:microsoft.com/office/officeart/2005/8/layout/radial2"/>
    <dgm:cxn modelId="{1BDD3044-8EF0-4CBA-85AA-BFB00D3E8737}" type="presOf" srcId="{A0E1CE26-1FC3-4389-9E5B-9E85A7777695}" destId="{AE3616BA-E921-4A09-B3D0-9FC3E497BE26}" srcOrd="0" destOrd="0" presId="urn:microsoft.com/office/officeart/2005/8/layout/radial2"/>
    <dgm:cxn modelId="{1332676A-F944-494A-8D71-28F44B38ECFB}" type="presOf" srcId="{FBE1E6B4-5880-4B4E-A425-78C17315BDDF}" destId="{B04997BF-1CF4-41D5-8BE0-B0F2084D5D2C}" srcOrd="0" destOrd="0" presId="urn:microsoft.com/office/officeart/2005/8/layout/radial2"/>
    <dgm:cxn modelId="{2643EF89-1B19-4A90-B0CE-CA765B825FEB}" srcId="{7BBB61FE-8FB9-49EF-A14A-E30E9FC73C37}" destId="{45452C31-D9C6-4B2D-A0ED-6F87D34DF061}" srcOrd="4" destOrd="0" parTransId="{C82C7C84-74E9-47F4-BB98-FA29BA6C0732}" sibTransId="{C396A2FD-D52B-4297-8150-F46E18CF6A5C}"/>
    <dgm:cxn modelId="{229FE9D2-6408-43A2-A93F-EC701B0A6A17}" type="presOf" srcId="{7BBB61FE-8FB9-49EF-A14A-E30E9FC73C37}" destId="{A18BE889-1228-4073-BD56-7EAE25D283A0}" srcOrd="0" destOrd="0" presId="urn:microsoft.com/office/officeart/2005/8/layout/radial2"/>
    <dgm:cxn modelId="{78057028-4D10-41B3-B188-7F1E87ECBB36}" type="presOf" srcId="{C82C7C84-74E9-47F4-BB98-FA29BA6C0732}" destId="{B924291C-D7F9-4EC7-A98F-51F41D20A238}" srcOrd="0" destOrd="0" presId="urn:microsoft.com/office/officeart/2005/8/layout/radial2"/>
    <dgm:cxn modelId="{916CF94E-8D38-4277-ACE7-A15FA1053088}" srcId="{7BBB61FE-8FB9-49EF-A14A-E30E9FC73C37}" destId="{08AAF463-81BA-4428-95D0-301F67E1BB00}" srcOrd="2" destOrd="0" parTransId="{AD8D7466-989B-4DBC-A908-8C3E10BE3343}" sibTransId="{AC761112-C46E-4363-87DB-7882DC0387D2}"/>
    <dgm:cxn modelId="{EFF80B02-B04D-4AE5-9A67-D8942B6DEA4F}" type="presOf" srcId="{08AAF463-81BA-4428-95D0-301F67E1BB00}" destId="{6F8B7AF4-01A6-4F78-B96C-925DA7714957}" srcOrd="0" destOrd="0" presId="urn:microsoft.com/office/officeart/2005/8/layout/radial2"/>
    <dgm:cxn modelId="{8EA4B117-0C11-4EAE-A5BF-E7BBA88F4680}" type="presOf" srcId="{45452C31-D9C6-4B2D-A0ED-6F87D34DF061}" destId="{3EB1251A-45A9-402D-AC2D-0B2A584E6B93}" srcOrd="0" destOrd="0" presId="urn:microsoft.com/office/officeart/2005/8/layout/radial2"/>
    <dgm:cxn modelId="{7FCBE1C9-BA66-40A2-8F82-AF977AD2DD00}" type="presOf" srcId="{65BE9C16-8F24-476A-8905-CBB9F203073C}" destId="{73BCA59E-A5A1-46D2-B42E-0A5A1BE06DB9}" srcOrd="0" destOrd="0" presId="urn:microsoft.com/office/officeart/2005/8/layout/radial2"/>
    <dgm:cxn modelId="{308627A5-E8CA-4759-8C6D-47EFBBA39E7C}" type="presParOf" srcId="{A18BE889-1228-4073-BD56-7EAE25D283A0}" destId="{A439E4ED-845B-47AE-9EAD-F918910F7DF8}" srcOrd="0" destOrd="0" presId="urn:microsoft.com/office/officeart/2005/8/layout/radial2"/>
    <dgm:cxn modelId="{5BE3E28C-36C2-4B41-A606-7878BC9F5624}" type="presParOf" srcId="{A439E4ED-845B-47AE-9EAD-F918910F7DF8}" destId="{44D3A4F0-C282-4B6E-B60B-E8D0A4496BDB}" srcOrd="0" destOrd="0" presId="urn:microsoft.com/office/officeart/2005/8/layout/radial2"/>
    <dgm:cxn modelId="{1141B8DC-575C-4DE3-8E75-CA1F86AC3837}" type="presParOf" srcId="{44D3A4F0-C282-4B6E-B60B-E8D0A4496BDB}" destId="{8FB8114D-08C2-4F13-99B6-ECFF8BA784B0}" srcOrd="0" destOrd="0" presId="urn:microsoft.com/office/officeart/2005/8/layout/radial2"/>
    <dgm:cxn modelId="{D0CDE946-3ECF-4043-8F3D-A6CC951FE935}" type="presParOf" srcId="{44D3A4F0-C282-4B6E-B60B-E8D0A4496BDB}" destId="{A3AED24E-179B-4710-B0B2-6ACB6FD7AE7D}" srcOrd="1" destOrd="0" presId="urn:microsoft.com/office/officeart/2005/8/layout/radial2"/>
    <dgm:cxn modelId="{8FDF1128-F082-43A9-AB91-12C93A426E3D}" type="presParOf" srcId="{A439E4ED-845B-47AE-9EAD-F918910F7DF8}" destId="{C6997A95-A57D-407C-B814-6DA5FD36E312}" srcOrd="1" destOrd="0" presId="urn:microsoft.com/office/officeart/2005/8/layout/radial2"/>
    <dgm:cxn modelId="{91686643-DC7A-4C4A-BC5D-8F201894E7FD}" type="presParOf" srcId="{A439E4ED-845B-47AE-9EAD-F918910F7DF8}" destId="{2B0504C0-12E4-4F33-81F7-ABA7FE82D0BA}" srcOrd="2" destOrd="0" presId="urn:microsoft.com/office/officeart/2005/8/layout/radial2"/>
    <dgm:cxn modelId="{86F9215D-DD64-44D8-8D93-861C4C0C769C}" type="presParOf" srcId="{2B0504C0-12E4-4F33-81F7-ABA7FE82D0BA}" destId="{B11C16AE-A689-45C1-9A1D-2E1207378195}" srcOrd="0" destOrd="0" presId="urn:microsoft.com/office/officeart/2005/8/layout/radial2"/>
    <dgm:cxn modelId="{D594F556-CE98-4EDB-BED2-A02D50F4942C}" type="presParOf" srcId="{2B0504C0-12E4-4F33-81F7-ABA7FE82D0BA}" destId="{F92A36C0-8323-4EF8-9276-54FAD7F08FBF}" srcOrd="1" destOrd="0" presId="urn:microsoft.com/office/officeart/2005/8/layout/radial2"/>
    <dgm:cxn modelId="{08D04D3F-23CB-4D1B-8566-3C4523CDB62F}" type="presParOf" srcId="{A439E4ED-845B-47AE-9EAD-F918910F7DF8}" destId="{73BCA59E-A5A1-46D2-B42E-0A5A1BE06DB9}" srcOrd="3" destOrd="0" presId="urn:microsoft.com/office/officeart/2005/8/layout/radial2"/>
    <dgm:cxn modelId="{BA7A7AF9-2B31-4664-BAC4-A00465C46027}" type="presParOf" srcId="{A439E4ED-845B-47AE-9EAD-F918910F7DF8}" destId="{AF1B7E03-8705-4828-91C7-A58A9D699F88}" srcOrd="4" destOrd="0" presId="urn:microsoft.com/office/officeart/2005/8/layout/radial2"/>
    <dgm:cxn modelId="{CC1B3BE1-BF8E-4618-9720-35B6429CD493}" type="presParOf" srcId="{AF1B7E03-8705-4828-91C7-A58A9D699F88}" destId="{A8519D10-E0EF-493E-B378-8DEA997E1398}" srcOrd="0" destOrd="0" presId="urn:microsoft.com/office/officeart/2005/8/layout/radial2"/>
    <dgm:cxn modelId="{A4B248FD-A0F3-4DCB-AE15-FCE904C72715}" type="presParOf" srcId="{AF1B7E03-8705-4828-91C7-A58A9D699F88}" destId="{4EBE8318-9AF7-4E7B-9F2F-ACAD8157BBC0}" srcOrd="1" destOrd="0" presId="urn:microsoft.com/office/officeart/2005/8/layout/radial2"/>
    <dgm:cxn modelId="{7DE96E34-762B-47C2-9FB8-D8BF41FAE887}" type="presParOf" srcId="{A439E4ED-845B-47AE-9EAD-F918910F7DF8}" destId="{6DED6B8D-69E4-4CEB-B019-91972DA1201C}" srcOrd="5" destOrd="0" presId="urn:microsoft.com/office/officeart/2005/8/layout/radial2"/>
    <dgm:cxn modelId="{2FD065D3-48FF-4B65-8E06-CD463AFD9968}" type="presParOf" srcId="{A439E4ED-845B-47AE-9EAD-F918910F7DF8}" destId="{69919F35-DDCF-480D-8734-9666C0416E56}" srcOrd="6" destOrd="0" presId="urn:microsoft.com/office/officeart/2005/8/layout/radial2"/>
    <dgm:cxn modelId="{34E576D9-4CAB-4BB1-813F-BACAE8E8CF18}" type="presParOf" srcId="{69919F35-DDCF-480D-8734-9666C0416E56}" destId="{6F8B7AF4-01A6-4F78-B96C-925DA7714957}" srcOrd="0" destOrd="0" presId="urn:microsoft.com/office/officeart/2005/8/layout/radial2"/>
    <dgm:cxn modelId="{31CC304F-A164-44B4-B1BF-0BF0A2492C3D}" type="presParOf" srcId="{69919F35-DDCF-480D-8734-9666C0416E56}" destId="{E8A68688-B3D6-4D1E-8482-3D62B27ACC10}" srcOrd="1" destOrd="0" presId="urn:microsoft.com/office/officeart/2005/8/layout/radial2"/>
    <dgm:cxn modelId="{0FCE4985-8D43-46F2-B868-CBEFA4C926FE}" type="presParOf" srcId="{A439E4ED-845B-47AE-9EAD-F918910F7DF8}" destId="{B04997BF-1CF4-41D5-8BE0-B0F2084D5D2C}" srcOrd="7" destOrd="0" presId="urn:microsoft.com/office/officeart/2005/8/layout/radial2"/>
    <dgm:cxn modelId="{25A7D5ED-665B-4EB6-AF1D-B2D224D22F38}" type="presParOf" srcId="{A439E4ED-845B-47AE-9EAD-F918910F7DF8}" destId="{54E4D981-EB72-42C8-A6EB-D57C3711C481}" srcOrd="8" destOrd="0" presId="urn:microsoft.com/office/officeart/2005/8/layout/radial2"/>
    <dgm:cxn modelId="{659481AA-11DB-4E2E-A976-ADFBC571AEA6}" type="presParOf" srcId="{54E4D981-EB72-42C8-A6EB-D57C3711C481}" destId="{AE3616BA-E921-4A09-B3D0-9FC3E497BE26}" srcOrd="0" destOrd="0" presId="urn:microsoft.com/office/officeart/2005/8/layout/radial2"/>
    <dgm:cxn modelId="{60D7549C-89D0-4F7B-8ACD-E1DB4B35C076}" type="presParOf" srcId="{54E4D981-EB72-42C8-A6EB-D57C3711C481}" destId="{F5374C6A-40E6-4BE8-9C97-B4DF88B11B16}" srcOrd="1" destOrd="0" presId="urn:microsoft.com/office/officeart/2005/8/layout/radial2"/>
    <dgm:cxn modelId="{D7FA9FEA-7F64-452C-9CCD-4D287646A987}" type="presParOf" srcId="{A439E4ED-845B-47AE-9EAD-F918910F7DF8}" destId="{B924291C-D7F9-4EC7-A98F-51F41D20A238}" srcOrd="9" destOrd="0" presId="urn:microsoft.com/office/officeart/2005/8/layout/radial2"/>
    <dgm:cxn modelId="{B7556C21-EFE0-4273-A29C-1B5447F7FC91}" type="presParOf" srcId="{A439E4ED-845B-47AE-9EAD-F918910F7DF8}" destId="{DE4E044B-8A76-402D-B79D-80FCC031256C}" srcOrd="10" destOrd="0" presId="urn:microsoft.com/office/officeart/2005/8/layout/radial2"/>
    <dgm:cxn modelId="{3DE4E927-9332-4DEE-A054-E4EF013925F1}" type="presParOf" srcId="{DE4E044B-8A76-402D-B79D-80FCC031256C}" destId="{3EB1251A-45A9-402D-AC2D-0B2A584E6B93}" srcOrd="0" destOrd="0" presId="urn:microsoft.com/office/officeart/2005/8/layout/radial2"/>
    <dgm:cxn modelId="{2BC71A93-1EA8-44A9-8CED-740D9C4A6A01}" type="presParOf" srcId="{DE4E044B-8A76-402D-B79D-80FCC031256C}" destId="{5A107334-FAB6-48F7-96EA-8A766C2DA47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5769B8-33B3-4760-B90D-47EBF9C82C7B}" type="doc">
      <dgm:prSet loTypeId="urn:microsoft.com/office/officeart/2005/8/layout/radial6" loCatId="cycle" qsTypeId="urn:microsoft.com/office/officeart/2005/8/quickstyle/3d3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832FCBD-B113-452A-9F4F-C120B9626C0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EA11520-AB6E-4299-914D-E6E070867CBF}" type="parTrans" cxnId="{CFEC4592-3B1E-419C-8750-09A281315900}">
      <dgm:prSet/>
      <dgm:spPr/>
      <dgm:t>
        <a:bodyPr/>
        <a:lstStyle/>
        <a:p>
          <a:endParaRPr lang="ru-RU"/>
        </a:p>
      </dgm:t>
    </dgm:pt>
    <dgm:pt modelId="{8B77DAC1-CCEF-40FB-BA4E-A41B386508B9}" type="sibTrans" cxnId="{CFEC4592-3B1E-419C-8750-09A281315900}">
      <dgm:prSet/>
      <dgm:spPr/>
      <dgm:t>
        <a:bodyPr/>
        <a:lstStyle/>
        <a:p>
          <a:endParaRPr lang="ru-RU"/>
        </a:p>
      </dgm:t>
    </dgm:pt>
    <dgm:pt modelId="{FC57B867-B8C4-4FDE-A9A3-397494C875F6}">
      <dgm:prSet phldrT="[Текст]"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sz="1600" b="1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Повышение качества и конкуренто-способности местных продуктов</a:t>
          </a:r>
          <a:endParaRPr lang="ru-RU" sz="1600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72BABA40-3FBE-4781-AAC4-4B28DD15C6EC}" type="parTrans" cxnId="{71C2005C-7ADC-4C49-9F2D-2E429BE6981B}">
      <dgm:prSet/>
      <dgm:spPr/>
      <dgm:t>
        <a:bodyPr/>
        <a:lstStyle/>
        <a:p>
          <a:endParaRPr lang="ru-RU"/>
        </a:p>
      </dgm:t>
    </dgm:pt>
    <dgm:pt modelId="{A7B804A5-8813-46A0-BF6F-783AEF127B52}" type="sibTrans" cxnId="{71C2005C-7ADC-4C49-9F2D-2E429BE6981B}">
      <dgm:prSet/>
      <dgm:spPr/>
      <dgm:t>
        <a:bodyPr/>
        <a:lstStyle/>
        <a:p>
          <a:endParaRPr lang="ru-RU"/>
        </a:p>
      </dgm:t>
    </dgm:pt>
    <dgm:pt modelId="{91B0F8ED-D14E-49DC-92E1-A117BC213B05}">
      <dgm:prSet phldrT="[Текст]"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sz="1600" b="1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Проведение конкурсов «Лучшие товары Новгородской области»</a:t>
          </a:r>
          <a:endParaRPr lang="ru-RU" sz="1600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A25397AE-CC96-4A6D-B876-C1D50D27F6C2}" type="parTrans" cxnId="{2A5E92C6-C04B-4464-B28C-F8575C69D40C}">
      <dgm:prSet/>
      <dgm:spPr/>
      <dgm:t>
        <a:bodyPr/>
        <a:lstStyle/>
        <a:p>
          <a:endParaRPr lang="ru-RU"/>
        </a:p>
      </dgm:t>
    </dgm:pt>
    <dgm:pt modelId="{04F438AB-9423-4D56-99C1-C24EC96F3140}" type="sibTrans" cxnId="{2A5E92C6-C04B-4464-B28C-F8575C69D40C}">
      <dgm:prSet/>
      <dgm:spPr/>
      <dgm:t>
        <a:bodyPr/>
        <a:lstStyle/>
        <a:p>
          <a:endParaRPr lang="ru-RU"/>
        </a:p>
      </dgm:t>
    </dgm:pt>
    <dgm:pt modelId="{EA3C8740-7D35-4246-A7F0-B2B3ECBCA8CD}">
      <dgm:prSet phldrT="[Текст]"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sz="1600" b="1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Увеличение доли товаров новгородских производителей на полках магазинов разного формата</a:t>
          </a:r>
          <a:endParaRPr lang="ru-RU" sz="1600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D120A7BF-500F-4D94-8603-3E68DED7B91F}" type="parTrans" cxnId="{A727F5E1-A1F6-4E56-A3B4-D60793EFB2DF}">
      <dgm:prSet/>
      <dgm:spPr/>
      <dgm:t>
        <a:bodyPr/>
        <a:lstStyle/>
        <a:p>
          <a:endParaRPr lang="ru-RU"/>
        </a:p>
      </dgm:t>
    </dgm:pt>
    <dgm:pt modelId="{91F066B7-AB75-457A-B5D5-D3B1416E2217}" type="sibTrans" cxnId="{A727F5E1-A1F6-4E56-A3B4-D60793EFB2DF}">
      <dgm:prSet/>
      <dgm:spPr/>
      <dgm:t>
        <a:bodyPr/>
        <a:lstStyle/>
        <a:p>
          <a:endParaRPr lang="ru-RU"/>
        </a:p>
      </dgm:t>
    </dgm:pt>
    <dgm:pt modelId="{ABBD0DF9-DDD8-4E6B-8924-233933410F7F}">
      <dgm:prSet phldrT="[Текст]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Организация и проведение «Закупочных сессий» с презентацией продукции производителей области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CEDDB7C-CD5E-4BAD-B2A7-A4258679CD57}" type="parTrans" cxnId="{B9D85BF9-ED79-49DE-887D-72B52B287D52}">
      <dgm:prSet/>
      <dgm:spPr/>
      <dgm:t>
        <a:bodyPr/>
        <a:lstStyle/>
        <a:p>
          <a:endParaRPr lang="ru-RU"/>
        </a:p>
      </dgm:t>
    </dgm:pt>
    <dgm:pt modelId="{08BD6083-B257-4FF7-9EE3-35FDCDA15498}" type="sibTrans" cxnId="{B9D85BF9-ED79-49DE-887D-72B52B287D52}">
      <dgm:prSet/>
      <dgm:spPr/>
      <dgm:t>
        <a:bodyPr/>
        <a:lstStyle/>
        <a:p>
          <a:endParaRPr lang="ru-RU"/>
        </a:p>
      </dgm:t>
    </dgm:pt>
    <dgm:pt modelId="{EB7E42F2-1E4E-4AE9-9CF4-60C04B5E0600}" type="pres">
      <dgm:prSet presAssocID="{625769B8-33B3-4760-B90D-47EBF9C82C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7A09B-1536-46A0-A586-85BFBA41BDD2}" type="pres">
      <dgm:prSet presAssocID="{E832FCBD-B113-452A-9F4F-C120B9626C0E}" presName="centerShape" presStyleLbl="node0" presStyleIdx="0" presStyleCnt="1"/>
      <dgm:spPr/>
      <dgm:t>
        <a:bodyPr/>
        <a:lstStyle/>
        <a:p>
          <a:endParaRPr lang="ru-RU"/>
        </a:p>
      </dgm:t>
    </dgm:pt>
    <dgm:pt modelId="{EF9736AB-F3E1-4B14-A163-48C9BF3DFA61}" type="pres">
      <dgm:prSet presAssocID="{FC57B867-B8C4-4FDE-A9A3-397494C875F6}" presName="node" presStyleLbl="node1" presStyleIdx="0" presStyleCnt="4" custScaleX="148767" custScaleY="12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FB995-B168-4235-8A04-E5817540E81F}" type="pres">
      <dgm:prSet presAssocID="{FC57B867-B8C4-4FDE-A9A3-397494C875F6}" presName="dummy" presStyleCnt="0"/>
      <dgm:spPr/>
      <dgm:t>
        <a:bodyPr/>
        <a:lstStyle/>
        <a:p>
          <a:endParaRPr lang="ru-RU"/>
        </a:p>
      </dgm:t>
    </dgm:pt>
    <dgm:pt modelId="{D1352FA4-DF14-430A-831C-A43E5DEADED9}" type="pres">
      <dgm:prSet presAssocID="{A7B804A5-8813-46A0-BF6F-783AEF127B5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85AC643-7F0D-4C2D-B7E6-14F18CCF6D92}" type="pres">
      <dgm:prSet presAssocID="{91B0F8ED-D14E-49DC-92E1-A117BC213B05}" presName="node" presStyleLbl="node1" presStyleIdx="1" presStyleCnt="4" custScaleX="137445" custScaleY="135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3B453-CF58-459E-A656-3C04AB632F92}" type="pres">
      <dgm:prSet presAssocID="{91B0F8ED-D14E-49DC-92E1-A117BC213B05}" presName="dummy" presStyleCnt="0"/>
      <dgm:spPr/>
      <dgm:t>
        <a:bodyPr/>
        <a:lstStyle/>
        <a:p>
          <a:endParaRPr lang="ru-RU"/>
        </a:p>
      </dgm:t>
    </dgm:pt>
    <dgm:pt modelId="{62873E47-B078-4E6B-9A0F-BEA9F6366C57}" type="pres">
      <dgm:prSet presAssocID="{04F438AB-9423-4D56-99C1-C24EC96F314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67BD20E-C2AB-4229-9C81-F10B9A592B4B}" type="pres">
      <dgm:prSet presAssocID="{EA3C8740-7D35-4246-A7F0-B2B3ECBCA8CD}" presName="node" presStyleLbl="node1" presStyleIdx="2" presStyleCnt="4" custScaleX="140568" custScaleY="123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18A0F-E7CC-41B0-BF85-FC806392D98B}" type="pres">
      <dgm:prSet presAssocID="{EA3C8740-7D35-4246-A7F0-B2B3ECBCA8CD}" presName="dummy" presStyleCnt="0"/>
      <dgm:spPr/>
      <dgm:t>
        <a:bodyPr/>
        <a:lstStyle/>
        <a:p>
          <a:endParaRPr lang="ru-RU"/>
        </a:p>
      </dgm:t>
    </dgm:pt>
    <dgm:pt modelId="{E189922E-1E21-4F09-AF31-7A2423FE8A1B}" type="pres">
      <dgm:prSet presAssocID="{91F066B7-AB75-457A-B5D5-D3B1416E221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4175026-E04D-41CB-93E0-2B87ED1BEB04}" type="pres">
      <dgm:prSet presAssocID="{ABBD0DF9-DDD8-4E6B-8924-233933410F7F}" presName="node" presStyleLbl="node1" presStyleIdx="3" presStyleCnt="4" custScaleX="143530" custScaleY="143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69D9F-E9EA-4E51-A055-E9F1AA9EC8D1}" type="pres">
      <dgm:prSet presAssocID="{ABBD0DF9-DDD8-4E6B-8924-233933410F7F}" presName="dummy" presStyleCnt="0"/>
      <dgm:spPr/>
      <dgm:t>
        <a:bodyPr/>
        <a:lstStyle/>
        <a:p>
          <a:endParaRPr lang="ru-RU"/>
        </a:p>
      </dgm:t>
    </dgm:pt>
    <dgm:pt modelId="{072B6B34-C397-434B-8B7B-2F059FAF86FF}" type="pres">
      <dgm:prSet presAssocID="{08BD6083-B257-4FF7-9EE3-35FDCDA15498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71C2005C-7ADC-4C49-9F2D-2E429BE6981B}" srcId="{E832FCBD-B113-452A-9F4F-C120B9626C0E}" destId="{FC57B867-B8C4-4FDE-A9A3-397494C875F6}" srcOrd="0" destOrd="0" parTransId="{72BABA40-3FBE-4781-AAC4-4B28DD15C6EC}" sibTransId="{A7B804A5-8813-46A0-BF6F-783AEF127B52}"/>
    <dgm:cxn modelId="{B9D85BF9-ED79-49DE-887D-72B52B287D52}" srcId="{E832FCBD-B113-452A-9F4F-C120B9626C0E}" destId="{ABBD0DF9-DDD8-4E6B-8924-233933410F7F}" srcOrd="3" destOrd="0" parTransId="{3CEDDB7C-CD5E-4BAD-B2A7-A4258679CD57}" sibTransId="{08BD6083-B257-4FF7-9EE3-35FDCDA15498}"/>
    <dgm:cxn modelId="{BFA7400D-7124-431F-9317-1B540E427F45}" type="presOf" srcId="{91B0F8ED-D14E-49DC-92E1-A117BC213B05}" destId="{785AC643-7F0D-4C2D-B7E6-14F18CCF6D92}" srcOrd="0" destOrd="0" presId="urn:microsoft.com/office/officeart/2005/8/layout/radial6"/>
    <dgm:cxn modelId="{A727F5E1-A1F6-4E56-A3B4-D60793EFB2DF}" srcId="{E832FCBD-B113-452A-9F4F-C120B9626C0E}" destId="{EA3C8740-7D35-4246-A7F0-B2B3ECBCA8CD}" srcOrd="2" destOrd="0" parTransId="{D120A7BF-500F-4D94-8603-3E68DED7B91F}" sibTransId="{91F066B7-AB75-457A-B5D5-D3B1416E2217}"/>
    <dgm:cxn modelId="{59E66A42-5756-413D-9E50-9F378C360E82}" type="presOf" srcId="{E832FCBD-B113-452A-9F4F-C120B9626C0E}" destId="{3BF7A09B-1536-46A0-A586-85BFBA41BDD2}" srcOrd="0" destOrd="0" presId="urn:microsoft.com/office/officeart/2005/8/layout/radial6"/>
    <dgm:cxn modelId="{39756C08-1E08-45E6-8850-D626DFA0C362}" type="presOf" srcId="{ABBD0DF9-DDD8-4E6B-8924-233933410F7F}" destId="{04175026-E04D-41CB-93E0-2B87ED1BEB04}" srcOrd="0" destOrd="0" presId="urn:microsoft.com/office/officeart/2005/8/layout/radial6"/>
    <dgm:cxn modelId="{F7D7F901-A6AC-4FA0-BC93-B71BCA851C00}" type="presOf" srcId="{04F438AB-9423-4D56-99C1-C24EC96F3140}" destId="{62873E47-B078-4E6B-9A0F-BEA9F6366C57}" srcOrd="0" destOrd="0" presId="urn:microsoft.com/office/officeart/2005/8/layout/radial6"/>
    <dgm:cxn modelId="{0F741ACC-8245-4500-BC81-DFEC53AA0421}" type="presOf" srcId="{91F066B7-AB75-457A-B5D5-D3B1416E2217}" destId="{E189922E-1E21-4F09-AF31-7A2423FE8A1B}" srcOrd="0" destOrd="0" presId="urn:microsoft.com/office/officeart/2005/8/layout/radial6"/>
    <dgm:cxn modelId="{D494A2FA-9DDA-46CD-94D6-E594FB99C197}" type="presOf" srcId="{A7B804A5-8813-46A0-BF6F-783AEF127B52}" destId="{D1352FA4-DF14-430A-831C-A43E5DEADED9}" srcOrd="0" destOrd="0" presId="urn:microsoft.com/office/officeart/2005/8/layout/radial6"/>
    <dgm:cxn modelId="{CFEC4592-3B1E-419C-8750-09A281315900}" srcId="{625769B8-33B3-4760-B90D-47EBF9C82C7B}" destId="{E832FCBD-B113-452A-9F4F-C120B9626C0E}" srcOrd="0" destOrd="0" parTransId="{8EA11520-AB6E-4299-914D-E6E070867CBF}" sibTransId="{8B77DAC1-CCEF-40FB-BA4E-A41B386508B9}"/>
    <dgm:cxn modelId="{D4730CAA-2CE9-45F2-B27F-05414E484819}" type="presOf" srcId="{EA3C8740-7D35-4246-A7F0-B2B3ECBCA8CD}" destId="{567BD20E-C2AB-4229-9C81-F10B9A592B4B}" srcOrd="0" destOrd="0" presId="urn:microsoft.com/office/officeart/2005/8/layout/radial6"/>
    <dgm:cxn modelId="{2A5E92C6-C04B-4464-B28C-F8575C69D40C}" srcId="{E832FCBD-B113-452A-9F4F-C120B9626C0E}" destId="{91B0F8ED-D14E-49DC-92E1-A117BC213B05}" srcOrd="1" destOrd="0" parTransId="{A25397AE-CC96-4A6D-B876-C1D50D27F6C2}" sibTransId="{04F438AB-9423-4D56-99C1-C24EC96F3140}"/>
    <dgm:cxn modelId="{9E790588-6ADD-4CD4-991E-87A42A6BB93B}" type="presOf" srcId="{625769B8-33B3-4760-B90D-47EBF9C82C7B}" destId="{EB7E42F2-1E4E-4AE9-9CF4-60C04B5E0600}" srcOrd="0" destOrd="0" presId="urn:microsoft.com/office/officeart/2005/8/layout/radial6"/>
    <dgm:cxn modelId="{3D2831A4-E203-4835-BDE1-BD4EB69AC9CC}" type="presOf" srcId="{FC57B867-B8C4-4FDE-A9A3-397494C875F6}" destId="{EF9736AB-F3E1-4B14-A163-48C9BF3DFA61}" srcOrd="0" destOrd="0" presId="urn:microsoft.com/office/officeart/2005/8/layout/radial6"/>
    <dgm:cxn modelId="{A0BD2148-6D8E-4FE9-95C0-B348541CC8CC}" type="presOf" srcId="{08BD6083-B257-4FF7-9EE3-35FDCDA15498}" destId="{072B6B34-C397-434B-8B7B-2F059FAF86FF}" srcOrd="0" destOrd="0" presId="urn:microsoft.com/office/officeart/2005/8/layout/radial6"/>
    <dgm:cxn modelId="{1B9311F2-0CA7-4C4C-AED5-1594DB992587}" type="presParOf" srcId="{EB7E42F2-1E4E-4AE9-9CF4-60C04B5E0600}" destId="{3BF7A09B-1536-46A0-A586-85BFBA41BDD2}" srcOrd="0" destOrd="0" presId="urn:microsoft.com/office/officeart/2005/8/layout/radial6"/>
    <dgm:cxn modelId="{EEC5BCBB-E4C2-456D-8AD0-575B10418D22}" type="presParOf" srcId="{EB7E42F2-1E4E-4AE9-9CF4-60C04B5E0600}" destId="{EF9736AB-F3E1-4B14-A163-48C9BF3DFA61}" srcOrd="1" destOrd="0" presId="urn:microsoft.com/office/officeart/2005/8/layout/radial6"/>
    <dgm:cxn modelId="{E4A9ADE7-2269-4E8B-8A50-A1C18FF241B5}" type="presParOf" srcId="{EB7E42F2-1E4E-4AE9-9CF4-60C04B5E0600}" destId="{508FB995-B168-4235-8A04-E5817540E81F}" srcOrd="2" destOrd="0" presId="urn:microsoft.com/office/officeart/2005/8/layout/radial6"/>
    <dgm:cxn modelId="{D28CD62D-4C11-4759-A3D3-F571DAD92B45}" type="presParOf" srcId="{EB7E42F2-1E4E-4AE9-9CF4-60C04B5E0600}" destId="{D1352FA4-DF14-430A-831C-A43E5DEADED9}" srcOrd="3" destOrd="0" presId="urn:microsoft.com/office/officeart/2005/8/layout/radial6"/>
    <dgm:cxn modelId="{11097B2E-D967-4993-9EA3-2309B8F7D1E9}" type="presParOf" srcId="{EB7E42F2-1E4E-4AE9-9CF4-60C04B5E0600}" destId="{785AC643-7F0D-4C2D-B7E6-14F18CCF6D92}" srcOrd="4" destOrd="0" presId="urn:microsoft.com/office/officeart/2005/8/layout/radial6"/>
    <dgm:cxn modelId="{5D73D5E1-AB4D-4153-9F18-34E1EEE1CB7F}" type="presParOf" srcId="{EB7E42F2-1E4E-4AE9-9CF4-60C04B5E0600}" destId="{B6A3B453-CF58-459E-A656-3C04AB632F92}" srcOrd="5" destOrd="0" presId="urn:microsoft.com/office/officeart/2005/8/layout/radial6"/>
    <dgm:cxn modelId="{F6AB5686-D102-40A1-A048-B33C2CD7A25E}" type="presParOf" srcId="{EB7E42F2-1E4E-4AE9-9CF4-60C04B5E0600}" destId="{62873E47-B078-4E6B-9A0F-BEA9F6366C57}" srcOrd="6" destOrd="0" presId="urn:microsoft.com/office/officeart/2005/8/layout/radial6"/>
    <dgm:cxn modelId="{7AE02EA1-8FE8-4CC7-8A40-F92E814FADD1}" type="presParOf" srcId="{EB7E42F2-1E4E-4AE9-9CF4-60C04B5E0600}" destId="{567BD20E-C2AB-4229-9C81-F10B9A592B4B}" srcOrd="7" destOrd="0" presId="urn:microsoft.com/office/officeart/2005/8/layout/radial6"/>
    <dgm:cxn modelId="{7B42A6DB-8ADC-4C99-AFDC-2F97B87AA56D}" type="presParOf" srcId="{EB7E42F2-1E4E-4AE9-9CF4-60C04B5E0600}" destId="{1EA18A0F-E7CC-41B0-BF85-FC806392D98B}" srcOrd="8" destOrd="0" presId="urn:microsoft.com/office/officeart/2005/8/layout/radial6"/>
    <dgm:cxn modelId="{A39756A6-F308-4978-BEE0-C5D3AA8F82C0}" type="presParOf" srcId="{EB7E42F2-1E4E-4AE9-9CF4-60C04B5E0600}" destId="{E189922E-1E21-4F09-AF31-7A2423FE8A1B}" srcOrd="9" destOrd="0" presId="urn:microsoft.com/office/officeart/2005/8/layout/radial6"/>
    <dgm:cxn modelId="{DFAA03C7-9A8E-4433-BF36-B222D8669B8D}" type="presParOf" srcId="{EB7E42F2-1E4E-4AE9-9CF4-60C04B5E0600}" destId="{04175026-E04D-41CB-93E0-2B87ED1BEB04}" srcOrd="10" destOrd="0" presId="urn:microsoft.com/office/officeart/2005/8/layout/radial6"/>
    <dgm:cxn modelId="{A50BB040-E55F-459B-B8B2-0CEB1F8282BD}" type="presParOf" srcId="{EB7E42F2-1E4E-4AE9-9CF4-60C04B5E0600}" destId="{9D069D9F-E9EA-4E51-A055-E9F1AA9EC8D1}" srcOrd="11" destOrd="0" presId="urn:microsoft.com/office/officeart/2005/8/layout/radial6"/>
    <dgm:cxn modelId="{9415DA10-BC69-45CB-85A6-6F811DF255ED}" type="presParOf" srcId="{EB7E42F2-1E4E-4AE9-9CF4-60C04B5E0600}" destId="{072B6B34-C397-434B-8B7B-2F059FAF86F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A6FA2-71FE-4F01-A8E7-21B3227E7A88}">
      <dsp:nvSpPr>
        <dsp:cNvPr id="0" name=""/>
        <dsp:cNvSpPr/>
      </dsp:nvSpPr>
      <dsp:spPr>
        <a:xfrm>
          <a:off x="3983573" y="2574688"/>
          <a:ext cx="1837746" cy="18377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АПК</a:t>
          </a:r>
          <a:b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</a:b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ОБЛАСТИ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sp:txBody>
      <dsp:txXfrm>
        <a:off x="4252705" y="2843820"/>
        <a:ext cx="1299482" cy="1299482"/>
      </dsp:txXfrm>
    </dsp:sp>
    <dsp:sp modelId="{88A34BBB-4D1D-4880-8828-8C63E618DB5C}">
      <dsp:nvSpPr>
        <dsp:cNvPr id="0" name=""/>
        <dsp:cNvSpPr/>
      </dsp:nvSpPr>
      <dsp:spPr>
        <a:xfrm rot="16200000">
          <a:off x="4730020" y="1946700"/>
          <a:ext cx="344851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781748" y="2123395"/>
        <a:ext cx="241396" cy="374899"/>
      </dsp:txXfrm>
    </dsp:sp>
    <dsp:sp modelId="{4B0F07C3-8620-4212-996D-0363D07D169C}">
      <dsp:nvSpPr>
        <dsp:cNvPr id="0" name=""/>
        <dsp:cNvSpPr/>
      </dsp:nvSpPr>
      <dsp:spPr>
        <a:xfrm>
          <a:off x="2678782" y="86279"/>
          <a:ext cx="4447327" cy="18377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135</a:t>
          </a:r>
          <a:r>
            <a:rPr lang="ru-RU" sz="1600" b="1" kern="1200" dirty="0" smtClean="0">
              <a:latin typeface="Arial Black" pitchFamily="34" charset="0"/>
            </a:rPr>
            <a:t> </a:t>
          </a:r>
          <a:br>
            <a:rPr lang="ru-RU" sz="1600" b="1" kern="1200" dirty="0" smtClean="0">
              <a:latin typeface="Arial Black" pitchFamily="34" charset="0"/>
            </a:rPr>
          </a:br>
          <a:r>
            <a:rPr lang="ru-RU" sz="1600" b="1" kern="1200" dirty="0" smtClean="0">
              <a:latin typeface="Arial Black" pitchFamily="34" charset="0"/>
            </a:rPr>
            <a:t>сельскохозяйственных организаций</a:t>
          </a:r>
          <a:endParaRPr lang="ru-RU" sz="1600" b="1" kern="1200" dirty="0">
            <a:latin typeface="Arial Black" pitchFamily="34" charset="0"/>
          </a:endParaRPr>
        </a:p>
      </dsp:txBody>
      <dsp:txXfrm>
        <a:off x="3330078" y="355411"/>
        <a:ext cx="3144735" cy="1299482"/>
      </dsp:txXfrm>
    </dsp:sp>
    <dsp:sp modelId="{521796FF-841E-4A10-8149-A0E0B6067C7E}">
      <dsp:nvSpPr>
        <dsp:cNvPr id="0" name=""/>
        <dsp:cNvSpPr/>
      </dsp:nvSpPr>
      <dsp:spPr>
        <a:xfrm rot="20182716">
          <a:off x="5869173" y="2677696"/>
          <a:ext cx="368899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873809" y="2824835"/>
        <a:ext cx="258229" cy="374899"/>
      </dsp:txXfrm>
    </dsp:sp>
    <dsp:sp modelId="{DEEE3E76-3B25-4333-9A16-F990351DAA63}">
      <dsp:nvSpPr>
        <dsp:cNvPr id="0" name=""/>
        <dsp:cNvSpPr/>
      </dsp:nvSpPr>
      <dsp:spPr>
        <a:xfrm>
          <a:off x="5854999" y="1300743"/>
          <a:ext cx="3920850" cy="18377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825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Крестьянских (фермерских) хозяйства</a:t>
          </a:r>
          <a:endParaRPr lang="ru-RU" sz="1600" kern="1200" dirty="0">
            <a:latin typeface="Arial Black" pitchFamily="34" charset="0"/>
          </a:endParaRPr>
        </a:p>
      </dsp:txBody>
      <dsp:txXfrm>
        <a:off x="6429194" y="1569875"/>
        <a:ext cx="2772460" cy="1299482"/>
      </dsp:txXfrm>
    </dsp:sp>
    <dsp:sp modelId="{8C22F7BB-3D43-4A5D-85C8-CDB602E9321C}">
      <dsp:nvSpPr>
        <dsp:cNvPr id="0" name=""/>
        <dsp:cNvSpPr/>
      </dsp:nvSpPr>
      <dsp:spPr>
        <a:xfrm rot="2137795">
          <a:off x="5745352" y="3926462"/>
          <a:ext cx="393989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756415" y="4017001"/>
        <a:ext cx="275792" cy="374899"/>
      </dsp:txXfrm>
    </dsp:sp>
    <dsp:sp modelId="{9698EDAD-B260-4C3A-A6D4-309AE81591BB}">
      <dsp:nvSpPr>
        <dsp:cNvPr id="0" name=""/>
        <dsp:cNvSpPr/>
      </dsp:nvSpPr>
      <dsp:spPr>
        <a:xfrm>
          <a:off x="4991209" y="4352932"/>
          <a:ext cx="4784646" cy="183774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188 500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личных подсобных хозяйств </a:t>
          </a:r>
        </a:p>
      </dsp:txBody>
      <dsp:txXfrm>
        <a:off x="5691904" y="4622064"/>
        <a:ext cx="3383256" cy="1299482"/>
      </dsp:txXfrm>
    </dsp:sp>
    <dsp:sp modelId="{8090B6F3-9C2D-4AFC-B4AF-F479D512B0D9}">
      <dsp:nvSpPr>
        <dsp:cNvPr id="0" name=""/>
        <dsp:cNvSpPr/>
      </dsp:nvSpPr>
      <dsp:spPr>
        <a:xfrm rot="8679658">
          <a:off x="3638514" y="3931053"/>
          <a:ext cx="412654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750905" y="4020217"/>
        <a:ext cx="288858" cy="374899"/>
      </dsp:txXfrm>
    </dsp:sp>
    <dsp:sp modelId="{6BBA5EBC-41FD-474F-86CD-271EC804B8A2}">
      <dsp:nvSpPr>
        <dsp:cNvPr id="0" name=""/>
        <dsp:cNvSpPr/>
      </dsp:nvSpPr>
      <dsp:spPr>
        <a:xfrm>
          <a:off x="142869" y="4352925"/>
          <a:ext cx="4503415" cy="18377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63 600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садоводов и садоводческих объединений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 Black" pitchFamily="34" charset="0"/>
          </a:endParaRPr>
        </a:p>
      </dsp:txBody>
      <dsp:txXfrm>
        <a:off x="802379" y="4622057"/>
        <a:ext cx="3184395" cy="1299482"/>
      </dsp:txXfrm>
    </dsp:sp>
    <dsp:sp modelId="{E50B464F-8863-42AA-80AF-B901EC58A99D}">
      <dsp:nvSpPr>
        <dsp:cNvPr id="0" name=""/>
        <dsp:cNvSpPr/>
      </dsp:nvSpPr>
      <dsp:spPr>
        <a:xfrm rot="12236702">
          <a:off x="3567403" y="2670568"/>
          <a:ext cx="370604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673800" y="2818097"/>
        <a:ext cx="259423" cy="374899"/>
      </dsp:txXfrm>
    </dsp:sp>
    <dsp:sp modelId="{56B2E702-55A0-438A-898A-42984E99F973}">
      <dsp:nvSpPr>
        <dsp:cNvPr id="0" name=""/>
        <dsp:cNvSpPr/>
      </dsp:nvSpPr>
      <dsp:spPr>
        <a:xfrm>
          <a:off x="10" y="1281095"/>
          <a:ext cx="3978923" cy="183774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11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сельскохозяйственных потребительских кооператива</a:t>
          </a:r>
          <a:endParaRPr lang="ru-RU" sz="1600" kern="1200" dirty="0">
            <a:latin typeface="Arial Black" pitchFamily="34" charset="0"/>
          </a:endParaRPr>
        </a:p>
      </dsp:txBody>
      <dsp:txXfrm>
        <a:off x="582710" y="1550227"/>
        <a:ext cx="2813523" cy="129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4291C-D7F9-4EC7-A98F-51F41D20A238}">
      <dsp:nvSpPr>
        <dsp:cNvPr id="0" name=""/>
        <dsp:cNvSpPr/>
      </dsp:nvSpPr>
      <dsp:spPr>
        <a:xfrm rot="3370370">
          <a:off x="1360446" y="4251739"/>
          <a:ext cx="1738005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738005" y="2285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997BF-1CF4-41D5-8BE0-B0F2084D5D2C}">
      <dsp:nvSpPr>
        <dsp:cNvPr id="0" name=""/>
        <dsp:cNvSpPr/>
      </dsp:nvSpPr>
      <dsp:spPr>
        <a:xfrm rot="1739481">
          <a:off x="1842718" y="3644579"/>
          <a:ext cx="1559782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559782" y="2285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D6B8D-69E4-4CEB-B019-91972DA1201C}">
      <dsp:nvSpPr>
        <dsp:cNvPr id="0" name=""/>
        <dsp:cNvSpPr/>
      </dsp:nvSpPr>
      <dsp:spPr>
        <a:xfrm>
          <a:off x="1940444" y="2939430"/>
          <a:ext cx="1565156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565156" y="2285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CA59E-A5A1-46D2-B42E-0A5A1BE06DB9}">
      <dsp:nvSpPr>
        <dsp:cNvPr id="0" name=""/>
        <dsp:cNvSpPr/>
      </dsp:nvSpPr>
      <dsp:spPr>
        <a:xfrm rot="19860519">
          <a:off x="1842718" y="2234282"/>
          <a:ext cx="1559782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559782" y="2285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97A95-A57D-407C-B814-6DA5FD36E312}">
      <dsp:nvSpPr>
        <dsp:cNvPr id="0" name=""/>
        <dsp:cNvSpPr/>
      </dsp:nvSpPr>
      <dsp:spPr>
        <a:xfrm rot="18231640">
          <a:off x="1360592" y="1625948"/>
          <a:ext cx="1741514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741514" y="2285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ED24E-179B-4710-B0B2-6ACB6FD7AE7D}">
      <dsp:nvSpPr>
        <dsp:cNvPr id="0" name=""/>
        <dsp:cNvSpPr/>
      </dsp:nvSpPr>
      <dsp:spPr>
        <a:xfrm>
          <a:off x="506591" y="2118839"/>
          <a:ext cx="1686885" cy="168688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C16AE-A689-45C1-9A1D-2E1207378195}">
      <dsp:nvSpPr>
        <dsp:cNvPr id="0" name=""/>
        <dsp:cNvSpPr/>
      </dsp:nvSpPr>
      <dsp:spPr>
        <a:xfrm>
          <a:off x="2499275" y="1610"/>
          <a:ext cx="995481" cy="101213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645060" y="149833"/>
        <a:ext cx="703911" cy="715685"/>
      </dsp:txXfrm>
    </dsp:sp>
    <dsp:sp modelId="{A8519D10-E0EF-493E-B378-8DEA997E1398}">
      <dsp:nvSpPr>
        <dsp:cNvPr id="0" name=""/>
        <dsp:cNvSpPr/>
      </dsp:nvSpPr>
      <dsp:spPr>
        <a:xfrm>
          <a:off x="3241361" y="1127793"/>
          <a:ext cx="1012131" cy="101213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389584" y="1276016"/>
        <a:ext cx="715685" cy="715685"/>
      </dsp:txXfrm>
    </dsp:sp>
    <dsp:sp modelId="{6F8B7AF4-01A6-4F78-B96C-925DA7714957}">
      <dsp:nvSpPr>
        <dsp:cNvPr id="0" name=""/>
        <dsp:cNvSpPr/>
      </dsp:nvSpPr>
      <dsp:spPr>
        <a:xfrm>
          <a:off x="3505601" y="2456216"/>
          <a:ext cx="1012131" cy="101213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3653824" y="2604439"/>
        <a:ext cx="715685" cy="715685"/>
      </dsp:txXfrm>
    </dsp:sp>
    <dsp:sp modelId="{AE3616BA-E921-4A09-B3D0-9FC3E497BE26}">
      <dsp:nvSpPr>
        <dsp:cNvPr id="0" name=""/>
        <dsp:cNvSpPr/>
      </dsp:nvSpPr>
      <dsp:spPr>
        <a:xfrm>
          <a:off x="3241361" y="3784640"/>
          <a:ext cx="1012131" cy="101213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3389584" y="3932863"/>
        <a:ext cx="715685" cy="715685"/>
      </dsp:txXfrm>
    </dsp:sp>
    <dsp:sp modelId="{3EB1251A-45A9-402D-AC2D-0B2A584E6B93}">
      <dsp:nvSpPr>
        <dsp:cNvPr id="0" name=""/>
        <dsp:cNvSpPr/>
      </dsp:nvSpPr>
      <dsp:spPr>
        <a:xfrm>
          <a:off x="2488869" y="4910823"/>
          <a:ext cx="1012131" cy="101213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637092" y="5059046"/>
        <a:ext cx="715685" cy="715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B6B34-C397-434B-8B7B-2F059FAF86FF}">
      <dsp:nvSpPr>
        <dsp:cNvPr id="0" name=""/>
        <dsp:cNvSpPr/>
      </dsp:nvSpPr>
      <dsp:spPr>
        <a:xfrm>
          <a:off x="2442366" y="740953"/>
          <a:ext cx="4939563" cy="4939563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9922E-1E21-4F09-AF31-7A2423FE8A1B}">
      <dsp:nvSpPr>
        <dsp:cNvPr id="0" name=""/>
        <dsp:cNvSpPr/>
      </dsp:nvSpPr>
      <dsp:spPr>
        <a:xfrm>
          <a:off x="2442366" y="740953"/>
          <a:ext cx="4939563" cy="4939563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73E47-B078-4E6B-9A0F-BEA9F6366C57}">
      <dsp:nvSpPr>
        <dsp:cNvPr id="0" name=""/>
        <dsp:cNvSpPr/>
      </dsp:nvSpPr>
      <dsp:spPr>
        <a:xfrm>
          <a:off x="2442366" y="740953"/>
          <a:ext cx="4939563" cy="4939563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52FA4-DF14-430A-831C-A43E5DEADED9}">
      <dsp:nvSpPr>
        <dsp:cNvPr id="0" name=""/>
        <dsp:cNvSpPr/>
      </dsp:nvSpPr>
      <dsp:spPr>
        <a:xfrm>
          <a:off x="2442366" y="740953"/>
          <a:ext cx="4939563" cy="4939563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7A09B-1536-46A0-A586-85BFBA41BDD2}">
      <dsp:nvSpPr>
        <dsp:cNvPr id="0" name=""/>
        <dsp:cNvSpPr/>
      </dsp:nvSpPr>
      <dsp:spPr>
        <a:xfrm>
          <a:off x="3774893" y="2073480"/>
          <a:ext cx="2274509" cy="22745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4107987" y="2406574"/>
        <a:ext cx="1608321" cy="1608321"/>
      </dsp:txXfrm>
    </dsp:sp>
    <dsp:sp modelId="{EF9736AB-F3E1-4B14-A163-48C9BF3DFA61}">
      <dsp:nvSpPr>
        <dsp:cNvPr id="0" name=""/>
        <dsp:cNvSpPr/>
      </dsp:nvSpPr>
      <dsp:spPr>
        <a:xfrm>
          <a:off x="3727846" y="-181876"/>
          <a:ext cx="2368603" cy="19602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Повышение качества и конкуренто-способности местных продуктов</a:t>
          </a:r>
          <a:endParaRPr lang="ru-RU" sz="1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074720" y="105203"/>
        <a:ext cx="1674855" cy="1386137"/>
      </dsp:txXfrm>
    </dsp:sp>
    <dsp:sp modelId="{785AC643-7F0D-4C2D-B7E6-14F18CCF6D92}">
      <dsp:nvSpPr>
        <dsp:cNvPr id="0" name=""/>
        <dsp:cNvSpPr/>
      </dsp:nvSpPr>
      <dsp:spPr>
        <a:xfrm>
          <a:off x="6230442" y="2134771"/>
          <a:ext cx="2188339" cy="21519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Проведение конкурсов «Лучшие товары Новгородской области»</a:t>
          </a:r>
          <a:endParaRPr lang="ru-RU" sz="1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6550917" y="2449913"/>
        <a:ext cx="1547389" cy="1521643"/>
      </dsp:txXfrm>
    </dsp:sp>
    <dsp:sp modelId="{567BD20E-C2AB-4229-9C81-F10B9A592B4B}">
      <dsp:nvSpPr>
        <dsp:cNvPr id="0" name=""/>
        <dsp:cNvSpPr/>
      </dsp:nvSpPr>
      <dsp:spPr>
        <a:xfrm>
          <a:off x="3793117" y="4639891"/>
          <a:ext cx="2238062" cy="19666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Увеличение доли товаров новгородских производителей на полках магазинов разного формата</a:t>
          </a:r>
          <a:endParaRPr lang="ru-RU" sz="1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20874" y="4927895"/>
        <a:ext cx="1582548" cy="1390607"/>
      </dsp:txXfrm>
    </dsp:sp>
    <dsp:sp modelId="{04175026-E04D-41CB-93E0-2B87ED1BEB04}">
      <dsp:nvSpPr>
        <dsp:cNvPr id="0" name=""/>
        <dsp:cNvSpPr/>
      </dsp:nvSpPr>
      <dsp:spPr>
        <a:xfrm>
          <a:off x="1357073" y="2068124"/>
          <a:ext cx="2285222" cy="22852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15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Организация и проведение «Закупочных сессий» с презентацией продукции производителей области</a:t>
          </a:r>
          <a:endParaRPr lang="ru-RU" sz="14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1691736" y="2402787"/>
        <a:ext cx="1615896" cy="1615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3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9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40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57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18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53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52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5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7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3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9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4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1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12" Type="http://schemas.openxmlformats.org/officeDocument/2006/relationships/image" Target="../media/image53.jpg"/><Relationship Id="rId2" Type="http://schemas.openxmlformats.org/officeDocument/2006/relationships/image" Target="../media/image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gif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5701"/>
          <a:stretch>
            <a:fillRect/>
          </a:stretch>
        </p:blipFill>
        <p:spPr bwMode="auto">
          <a:xfrm>
            <a:off x="0" y="0"/>
            <a:ext cx="1069340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46106" y="4789"/>
            <a:ext cx="9847294" cy="75628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0" y="2160003"/>
            <a:ext cx="864235" cy="5400040"/>
          </a:xfrm>
          <a:custGeom>
            <a:avLst/>
            <a:gdLst/>
            <a:ahLst/>
            <a:cxnLst/>
            <a:rect l="l" t="t" r="r" b="b"/>
            <a:pathLst>
              <a:path w="864235" h="5400040">
                <a:moveTo>
                  <a:pt x="0" y="5400001"/>
                </a:moveTo>
                <a:lnTo>
                  <a:pt x="863993" y="5400001"/>
                </a:lnTo>
                <a:lnTo>
                  <a:pt x="863993" y="0"/>
                </a:lnTo>
                <a:lnTo>
                  <a:pt x="0" y="0"/>
                </a:lnTo>
                <a:lnTo>
                  <a:pt x="0" y="5400001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005" y="6699353"/>
            <a:ext cx="360045" cy="861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035">
              <a:lnSpc>
                <a:spcPct val="100000"/>
              </a:lnSpc>
            </a:pPr>
            <a:r>
              <a:rPr sz="1500" dirty="0">
                <a:solidFill>
                  <a:srgbClr val="939598"/>
                </a:solidFill>
                <a:latin typeface="PF Din Text Comp Pro"/>
                <a:cs typeface="PF Din Text Comp Pro"/>
              </a:rPr>
              <a:t>1</a:t>
            </a:r>
            <a:endParaRPr sz="1500">
              <a:latin typeface="PF Din Text Comp Pro"/>
              <a:cs typeface="PF Din Text Comp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005" y="6750012"/>
            <a:ext cx="360045" cy="810260"/>
          </a:xfrm>
          <a:custGeom>
            <a:avLst/>
            <a:gdLst/>
            <a:ahLst/>
            <a:cxnLst/>
            <a:rect l="l" t="t" r="r" b="b"/>
            <a:pathLst>
              <a:path w="360045" h="810259">
                <a:moveTo>
                  <a:pt x="0" y="809993"/>
                </a:moveTo>
                <a:lnTo>
                  <a:pt x="359994" y="809993"/>
                </a:lnTo>
                <a:lnTo>
                  <a:pt x="359994" y="0"/>
                </a:lnTo>
                <a:lnTo>
                  <a:pt x="0" y="0"/>
                </a:lnTo>
                <a:lnTo>
                  <a:pt x="0" y="809993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64235" cy="846455"/>
          </a:xfrm>
          <a:custGeom>
            <a:avLst/>
            <a:gdLst/>
            <a:ahLst/>
            <a:cxnLst/>
            <a:rect l="l" t="t" r="r" b="b"/>
            <a:pathLst>
              <a:path w="864235" h="846455">
                <a:moveTo>
                  <a:pt x="0" y="845997"/>
                </a:moveTo>
                <a:lnTo>
                  <a:pt x="864006" y="845997"/>
                </a:lnTo>
                <a:lnTo>
                  <a:pt x="864006" y="0"/>
                </a:lnTo>
                <a:lnTo>
                  <a:pt x="0" y="0"/>
                </a:lnTo>
                <a:lnTo>
                  <a:pt x="0" y="845997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45997"/>
            <a:ext cx="1800225" cy="1314450"/>
          </a:xfrm>
          <a:custGeom>
            <a:avLst/>
            <a:gdLst/>
            <a:ahLst/>
            <a:cxnLst/>
            <a:rect l="l" t="t" r="r" b="b"/>
            <a:pathLst>
              <a:path w="1800225" h="1314450">
                <a:moveTo>
                  <a:pt x="0" y="1314005"/>
                </a:moveTo>
                <a:lnTo>
                  <a:pt x="1799996" y="1314005"/>
                </a:lnTo>
                <a:lnTo>
                  <a:pt x="1799996" y="0"/>
                </a:lnTo>
                <a:lnTo>
                  <a:pt x="0" y="0"/>
                </a:lnTo>
                <a:lnTo>
                  <a:pt x="0" y="1314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972005"/>
            <a:ext cx="885139" cy="973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6238" y="2566979"/>
            <a:ext cx="5404092" cy="43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60552" y="1924037"/>
            <a:ext cx="506731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 Р О Е К Т</a:t>
            </a:r>
          </a:p>
        </p:txBody>
      </p:sp>
      <p:pic>
        <p:nvPicPr>
          <p:cNvPr id="14" name="Рисунок 13" descr="N:\Отдел инноваций\Знак для продаж\log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7808" y="3209921"/>
            <a:ext cx="3286148" cy="317224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489180" y="852467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ПРАВИТЕЛЬСТВО НОВГОРОДСКОЙ ОБЛАСТИ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582914"/>
            <a:ext cx="230832" cy="31987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10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ИНФРАСТРУКТУРА ПОТРЕБИТЕЛЬСКОГО РЫНКА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НОВГОРОДСКОЙ ОБЛАСТИ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27168" y="1097673"/>
            <a:ext cx="3940669" cy="1546758"/>
            <a:chOff x="-1434" y="115167"/>
            <a:chExt cx="2722806" cy="78838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95701" y="115167"/>
              <a:ext cx="2625671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1434" y="149192"/>
              <a:ext cx="2688781" cy="754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5962 стационарных объектов торговли различных форматов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642843" y="2557288"/>
            <a:ext cx="3895119" cy="1482338"/>
            <a:chOff x="427897" y="1330782"/>
            <a:chExt cx="2857023" cy="69858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27897" y="1330782"/>
              <a:ext cx="2857023" cy="69858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29245" y="1364884"/>
              <a:ext cx="2721573" cy="587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406 розничных торговых предприятий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потребительской кооперации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582496" y="5754785"/>
            <a:ext cx="3955467" cy="1609198"/>
            <a:chOff x="260979" y="4738313"/>
            <a:chExt cx="2822331" cy="69701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03296" y="4738313"/>
              <a:ext cx="2780014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260979" y="4782530"/>
              <a:ext cx="2822331" cy="628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976 нестационарных и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150 мобильных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объектов торговли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620233" y="4115315"/>
            <a:ext cx="3895119" cy="1589624"/>
            <a:chOff x="2907135" y="5596813"/>
            <a:chExt cx="2625671" cy="70518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907135" y="5604981"/>
              <a:ext cx="2625671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2941160" y="5596813"/>
              <a:ext cx="2557621" cy="628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28 розничных рынков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на 2008 торговых мест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и 99 ярмарок на 7602 места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pic>
        <p:nvPicPr>
          <p:cNvPr id="2050" name="Picture 2" descr="C:\Users\sgsuri_567\Desktop\потребкооперация\ц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7"/>
          <a:stretch/>
        </p:blipFill>
        <p:spPr bwMode="auto">
          <a:xfrm>
            <a:off x="3797189" y="4161199"/>
            <a:ext cx="2842916" cy="1593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40" y="5769296"/>
            <a:ext cx="249396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4256" r="47739" b="14522"/>
          <a:stretch/>
        </p:blipFill>
        <p:spPr bwMode="auto">
          <a:xfrm>
            <a:off x="1560421" y="2458519"/>
            <a:ext cx="1753700" cy="1722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9038" r="18739" b="5229"/>
          <a:stretch/>
        </p:blipFill>
        <p:spPr bwMode="auto">
          <a:xfrm>
            <a:off x="3816197" y="2557288"/>
            <a:ext cx="2718294" cy="155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4" y="4220793"/>
            <a:ext cx="2328607" cy="14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41" y="5648770"/>
            <a:ext cx="21336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41" y="999049"/>
            <a:ext cx="2403227" cy="145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4" y="1150386"/>
            <a:ext cx="2542847" cy="136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638760"/>
            <a:ext cx="230832" cy="2640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11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ТОРГОВЫЕ СЕТИ, ОСУЩЕСТВЛЯЮЩИЕ ДЕЯТЕЛЬНОСТЬ </a:t>
            </a:r>
            <a:b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НА ТЕРРИТОРИИ НОВГОРОДСКОЙ ОБЛАСТИ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3433" r="2143" b="4654"/>
          <a:stretch/>
        </p:blipFill>
        <p:spPr>
          <a:xfrm>
            <a:off x="1172442" y="1618957"/>
            <a:ext cx="9070802" cy="592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14252" y="1117129"/>
            <a:ext cx="8928992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38000">
                <a:schemeClr val="accent4">
                  <a:lumMod val="20000"/>
                  <a:lumOff val="80000"/>
                  <a:shade val="67500"/>
                  <a:satMod val="115000"/>
                  <a:alpha val="80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9 федеральных сетевых компаний в 276 торговых объектах </a:t>
            </a:r>
          </a:p>
        </p:txBody>
      </p:sp>
    </p:spTree>
    <p:extLst>
      <p:ext uri="{BB962C8B-B14F-4D97-AF65-F5344CB8AC3E}">
        <p14:creationId xmlns:p14="http://schemas.microsoft.com/office/powerpoint/2010/main" val="2725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600324"/>
            <a:ext cx="230832" cy="30246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12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694" y="342195"/>
            <a:ext cx="929485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ТОРГОВЫЕ СЕТИ, ОСУЩЕСТВЛЯЮЩИЕ ДЕЯТЕЛЬНОСТЬ </a:t>
            </a:r>
            <a:b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НА ТЕРРИТОРИИ НОВГОРОДСКОЙ ОБЛАСТИ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8882" y="1094744"/>
            <a:ext cx="3909206" cy="7694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38000">
                <a:schemeClr val="accent4">
                  <a:lumMod val="20000"/>
                  <a:lumOff val="80000"/>
                  <a:shade val="67500"/>
                  <a:satMod val="115000"/>
                  <a:alpha val="80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10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федеральных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сетей  </a:t>
            </a:r>
          </a:p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288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торговых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объектов </a:t>
            </a:r>
            <a:endParaRPr lang="ru-RU" sz="2200" dirty="0">
              <a:solidFill>
                <a:prstClr val="black"/>
              </a:solidFill>
              <a:latin typeface="Lucida Sans Unicode"/>
              <a:ea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92" y="2546923"/>
            <a:ext cx="4959795" cy="351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920453" y="1056789"/>
            <a:ext cx="3631368" cy="11079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  <a:alpha val="80000"/>
                </a:schemeClr>
              </a:gs>
              <a:gs pos="34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3 основные региональные сети</a:t>
            </a:r>
          </a:p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42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торговых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объекта </a:t>
            </a:r>
            <a:endParaRPr lang="ru-RU" sz="2200" dirty="0">
              <a:solidFill>
                <a:prstClr val="black"/>
              </a:solidFill>
              <a:latin typeface="Lucida Sans Unicode"/>
              <a:ea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5" y="1962866"/>
            <a:ext cx="1722791" cy="516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1156" b="39181"/>
          <a:stretch/>
        </p:blipFill>
        <p:spPr>
          <a:xfrm>
            <a:off x="1544999" y="2546923"/>
            <a:ext cx="1722792" cy="5032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3910" r="28210" b="6832"/>
          <a:stretch/>
        </p:blipFill>
        <p:spPr>
          <a:xfrm>
            <a:off x="9049242" y="2272463"/>
            <a:ext cx="1337306" cy="1724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3" y="5224301"/>
            <a:ext cx="1681249" cy="4170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 b="27439"/>
          <a:stretch/>
        </p:blipFill>
        <p:spPr>
          <a:xfrm>
            <a:off x="1530274" y="3626871"/>
            <a:ext cx="1693343" cy="460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91" y="4339388"/>
            <a:ext cx="1715947" cy="10753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5" y="5709012"/>
            <a:ext cx="1681250" cy="580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12299" r="3094" b="15137"/>
          <a:stretch/>
        </p:blipFill>
        <p:spPr>
          <a:xfrm>
            <a:off x="1565770" y="6384636"/>
            <a:ext cx="1681249" cy="431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8242" r="6282" b="14600"/>
          <a:stretch/>
        </p:blipFill>
        <p:spPr>
          <a:xfrm>
            <a:off x="8875092" y="5939322"/>
            <a:ext cx="1779829" cy="9142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9" b="37673"/>
          <a:stretch/>
        </p:blipFill>
        <p:spPr>
          <a:xfrm>
            <a:off x="1544999" y="3126588"/>
            <a:ext cx="1735942" cy="4417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t="32883" r="5430" b="33558"/>
          <a:stretch/>
        </p:blipFill>
        <p:spPr>
          <a:xfrm>
            <a:off x="1513272" y="4676060"/>
            <a:ext cx="1693343" cy="4941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4" y="4131773"/>
            <a:ext cx="1681248" cy="495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882" y="1829979"/>
            <a:ext cx="9774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1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2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6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7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8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20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100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32 –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75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12 –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15" y="6861830"/>
            <a:ext cx="1590100" cy="642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/>
          <p:cNvSpPr txBox="1"/>
          <p:nvPr/>
        </p:nvSpPr>
        <p:spPr>
          <a:xfrm>
            <a:off x="8286487" y="2568642"/>
            <a:ext cx="7678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22-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7 –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13 -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2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544" y="352401"/>
            <a:ext cx="9572692" cy="353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Georgia" pitchFamily="18" charset="0"/>
              </a:rPr>
              <a:t>ЦЕЛЬ  И  ЗАДАЧИ  ПРОЕКТА  «ПОКУПАЙТЕ  НОВГОРОДСКОЕ»</a:t>
            </a:r>
            <a:endParaRPr lang="ru-RU" sz="1700" b="1" dirty="0">
              <a:latin typeface="Georg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6015" t="6003"/>
          <a:stretch>
            <a:fillRect/>
          </a:stretch>
        </p:blipFill>
        <p:spPr bwMode="auto">
          <a:xfrm>
            <a:off x="988982" y="4424367"/>
            <a:ext cx="3071834" cy="260179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0315" r="5100"/>
          <a:stretch>
            <a:fillRect/>
          </a:stretch>
        </p:blipFill>
        <p:spPr bwMode="auto">
          <a:xfrm>
            <a:off x="7132650" y="4424367"/>
            <a:ext cx="3353629" cy="2643206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N:\Отдел инноваций\Знак для продаж\log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4213" y="4466835"/>
            <a:ext cx="2694123" cy="260073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988982" y="638153"/>
            <a:ext cx="942981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Целями проекта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«Покупайте новгородское» является увеличение лояльности населения области продукции, выпускаемой на территории области; увеличение объемов реализации качественной сельскохозяйственной продукции и переработанной на территории области, на новгородском рынке и других регионов. 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Основная задача проекта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«Покупайте новгородское» – поддержка местных производителей товаров и услуг, содействие в решении вопросов продвижения и сбыта продукции региональных брендов («Новгородское молоко», «Новгородская картошка» и другие). Жители и гости Новгородской области, выбирая продукцию с логотипом «Покупайте новгородское», не только способствуют развитию и укреплению позиций местных производителей, но и поддерживают экономику региона.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2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3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544" y="352401"/>
            <a:ext cx="9572692" cy="353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Georgia" pitchFamily="18" charset="0"/>
              </a:rPr>
              <a:t>УЧАСТНИКИ  ПРОЕКТА  «ПОКУПАЙТЕ  НОВГОРОДСКОЕ»</a:t>
            </a:r>
            <a:endParaRPr lang="ru-RU" sz="1700" b="1" dirty="0">
              <a:latin typeface="Georgia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988982" y="865171"/>
            <a:ext cx="942981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Координационный Совет проекта утвердил официальный знак «Покупайте новгородское», который и сегодня используется предприятиями, официально признанными участниками проекта.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известные в Новгородской области и далеко за ее пределами ОАО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Великоновгородский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мясной двор», ЗАО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Лактис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ОАО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Ермолинское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ЗАО «Боровичский мясокомбинат», Новгородский пищекомбинат, ОАО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Новгородхлеб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«Бизон», крестьянское хозяйство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Пиреева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Ивана Ивановича.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 все названные фирмы размещают знак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«Покупайте новгородское»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своих этикетках, упаковках, в местах продажи товаров, а также используют в рекламе и объявлениях. Логотипу проекта покупатели доверяют, и производители стараются держать марку высокого качества продукции. Это подтверждают ежегодные победы продукции новгородских предприятий в профессиональных конкурсах всероссийского и международного уровня.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420" y="5067309"/>
            <a:ext cx="3226329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650" y="5067309"/>
            <a:ext cx="3226329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636841" y="5419978"/>
            <a:ext cx="2134098" cy="142876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42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4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544" y="352401"/>
            <a:ext cx="9572692" cy="353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Georgia" pitchFamily="18" charset="0"/>
              </a:rPr>
              <a:t>УЧАСТНИКИ  ПРОЕКТА  «ПОКУПАЙТЕ  НОВГОРОДСКОЕ»</a:t>
            </a:r>
            <a:endParaRPr lang="ru-RU" sz="1700" b="1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544" y="923905"/>
            <a:ext cx="2970000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940" y="3015871"/>
            <a:ext cx="2970000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1212" y="3015871"/>
            <a:ext cx="2970000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4" name="Picture 6" descr="F:\ДЛЯ ОБМЕНА\ФОТОГРАФИИ\2013\2013_05_30 Дни НО в СПб\2\DSC_0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7016" y="3015871"/>
            <a:ext cx="2957468" cy="198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3744" y="923905"/>
            <a:ext cx="2957468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63907" y="923905"/>
            <a:ext cx="2957468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0472" y="5138747"/>
            <a:ext cx="2957468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0816" y="5159011"/>
            <a:ext cx="3000396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/>
          <a:srcRect l="12333" t="15789" r="20718" b="15790"/>
          <a:stretch>
            <a:fillRect/>
          </a:stretch>
        </p:blipFill>
        <p:spPr bwMode="auto">
          <a:xfrm>
            <a:off x="7275526" y="5159011"/>
            <a:ext cx="2928958" cy="198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42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5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ИНФРАСТРУКТУРА  АГРОПРОМЫШЛЕННОГО КОМПЛЕКСА НОВГОРОДСКОЙ ОБЛАСТИ </a:t>
            </a:r>
            <a:endParaRPr lang="ru-RU" b="1" dirty="0">
              <a:latin typeface="Georgia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917544" y="1000133"/>
          <a:ext cx="9775856" cy="6496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77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6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544" y="209525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ПОПУЛЯРИЗАЦИЯ МЕСТНОЙ ПРОДУКЦИИ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НА РЕГИОНАЛЬНОМ ПОТРЕБИТЕЛЬСКОМ РЫНКЕ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17544" y="820276"/>
            <a:ext cx="94298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«Произведено в Новгородской области – значит, произведено качественно», - так на протяжении пяти лет характеризуют новгородскую продукцию наши партнеры по проекту «Дни Новгородской области в Санкт-Петербурге». Выставка-ярмарка, организуемая летом в Северной столице, всегда имеет успех у покупателей: например, в 2016 году сумма от реализации продукции сельхозтоваропроизводителей Новгородской области за два выставочных дня составила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более 2,5 млн. рублей.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420" y="3067045"/>
            <a:ext cx="3226330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1031" y="5336201"/>
            <a:ext cx="3226329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6149" name="Picture 5" descr="N:\мультимедия\фото\2016\Дни _НО_в_СПб_16\Выставка-Ярмарка\DSC_0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0420" y="5336201"/>
            <a:ext cx="3226329" cy="216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6150" name="Picture 6" descr="N:\мультимедия\фото\2016\Дни _НО_в_СПб_16\Выставка-Ярмарка\DSC_01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1031" y="3067045"/>
            <a:ext cx="3226329" cy="216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2254" y="3924301"/>
            <a:ext cx="3272386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14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7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ПОПУЛЯРИЗАЦИЯ МЕСТНОЙ ПРОДУКЦИИ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НА РЕГИОНАЛЬНОМ ПОТРЕБИТЕЛЬСКОМ РЫНКЕ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17544" y="1066781"/>
            <a:ext cx="950125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Новгородской области у населения популярностью пользовались региональные выставки-дегустации продукции местных производителей. Первый народный конкурс провели в 2008 году с дегустацией колбасных и мясных деликатесных изделий. Люди сами голосовали за качество того или иного продукта, присваивая ему простым голосованием звание «Лучшие колбасные  и мясные деликатесные изделия». Затем опыт повторили на областной выставке-дегустации хлеба и хлебобулочных изделий с проведением конкурса «Лучшие хлебобулочные изделия».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:\Совместная работа ГУ и Комитета\СКЦ\Коллаж народный конкур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1990" y="3352797"/>
            <a:ext cx="7000924" cy="3936098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22957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8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8087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МЕРОПРИЯТИЯ, НАПРАВЛЕННЫЕ НА  ПРОДВИЖЕНИЕ МЕСТНОЙ ПРОДУКЦИИ</a:t>
            </a:r>
            <a:endParaRPr lang="ru-RU" b="1" dirty="0">
              <a:latin typeface="Georgi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846106" y="1281095"/>
          <a:ext cx="6643734" cy="592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60882" y="866584"/>
            <a:ext cx="58579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Оказание государственной поддержки с/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товаропроизводителям  в рамках государственных программ развития АПК и поддержки малому и среднему предпринимательству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3824" y="2563590"/>
            <a:ext cx="535785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Освещение ПРОЕКТА в средствах массовой информации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9576" y="3709987"/>
            <a:ext cx="507209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выставок-ярмарок форматов различного уровня с участием местных товаропроизводителей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9444" y="6710383"/>
            <a:ext cx="592935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Содействие развитию фирменной торговли товаропроизводителей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5262" y="5144111"/>
            <a:ext cx="521497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Общественного Совета при департаменте сельского хозяйства и продовольствия Новгородской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9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ПЛАНЫ ПО ДАЛЬНЕЙШЕМУ ПРОДВИЖЕНИЮ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ПРОЕКТА «ПОКУПАЙТЕ НОВГОРОДСКОЕ»</a:t>
            </a:r>
            <a:endParaRPr lang="ru-RU" b="1" dirty="0">
              <a:latin typeface="Georgia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917544" y="923905"/>
          <a:ext cx="9775856" cy="6424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275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586</Words>
  <Application>Microsoft Office PowerPoint</Application>
  <PresentationFormat>Произвольный</PresentationFormat>
  <Paragraphs>98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Office Theme</vt:lpstr>
      <vt:lpstr>1_Office Theme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Пашкова Татьяна Николаевна</cp:lastModifiedBy>
  <cp:revision>87</cp:revision>
  <dcterms:created xsi:type="dcterms:W3CDTF">2017-03-10T15:25:40Z</dcterms:created>
  <dcterms:modified xsi:type="dcterms:W3CDTF">2017-04-27T12:27:53Z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2017-03-03T00:00:00Z</vt:filetime>
  </property>
  <property fmtid="{D5CDD505-2E9C-101B-9397-08002B2CF9AE}" pid="3" name="LastSaved">
    <vt:filetime>2017-03-10T00:00:00Z</vt:filetime>
  </property>
</Properties>
</file>